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1" r:id="rId4"/>
    <p:sldMasterId id="2147483680"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6858000" cx="12192000"/>
  <p:notesSz cx="6858000" cy="9144000"/>
  <p:embeddedFontLst>
    <p:embeddedFont>
      <p:font typeface="Play"/>
      <p:regular r:id="rId53"/>
      <p:bold r:id="rId54"/>
    </p:embeddedFont>
    <p:embeddedFont>
      <p:font typeface="Roboto"/>
      <p:regular r:id="rId55"/>
      <p:bold r:id="rId56"/>
      <p:italic r:id="rId57"/>
      <p:boldItalic r:id="rId58"/>
    </p:embeddedFont>
    <p:embeddedFont>
      <p:font typeface="Lato"/>
      <p:regular r:id="rId59"/>
      <p:bold r:id="rId60"/>
      <p:italic r:id="rId61"/>
      <p:boldItalic r:id="rId62"/>
    </p:embeddedFont>
    <p:embeddedFont>
      <p:font typeface="Lato Light"/>
      <p:regular r:id="rId63"/>
      <p:bold r:id="rId64"/>
      <p:italic r:id="rId65"/>
      <p:boldItalic r:id="rId66"/>
    </p:embeddedFont>
    <p:embeddedFont>
      <p:font typeface="Assistant"/>
      <p:regular r:id="rId67"/>
      <p:bold r:id="rId68"/>
    </p:embeddedFont>
    <p:embeddedFont>
      <p:font typeface="Pontano Sans"/>
      <p:regular r:id="rId69"/>
      <p:bold r:id="rId70"/>
    </p:embeddedFont>
    <p:embeddedFont>
      <p:font typeface="Open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5" roundtripDataSignature="AMtx7miy8ZAxBvhvvBb52dqgT3TJjheH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OpenSans-italic.fntdata"/><Relationship Id="rId72" Type="http://schemas.openxmlformats.org/officeDocument/2006/relationships/font" Target="fonts/OpenSans-bold.fntdata"/><Relationship Id="rId31" Type="http://schemas.openxmlformats.org/officeDocument/2006/relationships/slide" Target="slides/slide24.xml"/><Relationship Id="rId75" Type="http://customschemas.google.com/relationships/presentationmetadata" Target="metadata"/><Relationship Id="rId30" Type="http://schemas.openxmlformats.org/officeDocument/2006/relationships/slide" Target="slides/slide23.xml"/><Relationship Id="rId74" Type="http://schemas.openxmlformats.org/officeDocument/2006/relationships/font" Target="fonts/OpenSans-bold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OpenSans-regular.fntdata"/><Relationship Id="rId70" Type="http://schemas.openxmlformats.org/officeDocument/2006/relationships/font" Target="fonts/PontanoSans-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3.xml"/><Relationship Id="rId64" Type="http://schemas.openxmlformats.org/officeDocument/2006/relationships/font" Target="fonts/LatoLight-bold.fntdata"/><Relationship Id="rId63" Type="http://schemas.openxmlformats.org/officeDocument/2006/relationships/font" Target="fonts/LatoLight-regular.fntdata"/><Relationship Id="rId22" Type="http://schemas.openxmlformats.org/officeDocument/2006/relationships/slide" Target="slides/slide15.xml"/><Relationship Id="rId66" Type="http://schemas.openxmlformats.org/officeDocument/2006/relationships/font" Target="fonts/LatoLight-boldItalic.fntdata"/><Relationship Id="rId21" Type="http://schemas.openxmlformats.org/officeDocument/2006/relationships/slide" Target="slides/slide14.xml"/><Relationship Id="rId65" Type="http://schemas.openxmlformats.org/officeDocument/2006/relationships/font" Target="fonts/LatoLight-italic.fntdata"/><Relationship Id="rId24" Type="http://schemas.openxmlformats.org/officeDocument/2006/relationships/slide" Target="slides/slide17.xml"/><Relationship Id="rId68" Type="http://schemas.openxmlformats.org/officeDocument/2006/relationships/font" Target="fonts/Assistant-bold.fntdata"/><Relationship Id="rId23" Type="http://schemas.openxmlformats.org/officeDocument/2006/relationships/slide" Target="slides/slide16.xml"/><Relationship Id="rId67" Type="http://schemas.openxmlformats.org/officeDocument/2006/relationships/font" Target="fonts/Assistant-regular.fntdata"/><Relationship Id="rId60" Type="http://schemas.openxmlformats.org/officeDocument/2006/relationships/font" Target="fonts/Lato-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ontanoSans-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Play-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regular.fntdata"/><Relationship Id="rId10" Type="http://schemas.openxmlformats.org/officeDocument/2006/relationships/slide" Target="slides/slide3.xml"/><Relationship Id="rId54" Type="http://schemas.openxmlformats.org/officeDocument/2006/relationships/font" Target="fonts/Play-bold.fntdata"/><Relationship Id="rId13" Type="http://schemas.openxmlformats.org/officeDocument/2006/relationships/slide" Target="slides/slide6.xml"/><Relationship Id="rId57" Type="http://schemas.openxmlformats.org/officeDocument/2006/relationships/font" Target="fonts/Roboto-italic.fntdata"/><Relationship Id="rId12" Type="http://schemas.openxmlformats.org/officeDocument/2006/relationships/slide" Target="slides/slide5.xml"/><Relationship Id="rId56" Type="http://schemas.openxmlformats.org/officeDocument/2006/relationships/font" Target="fonts/Roboto-bold.fntdata"/><Relationship Id="rId15" Type="http://schemas.openxmlformats.org/officeDocument/2006/relationships/slide" Target="slides/slide8.xml"/><Relationship Id="rId59" Type="http://schemas.openxmlformats.org/officeDocument/2006/relationships/font" Target="fonts/Lato-regular.fntdata"/><Relationship Id="rId14" Type="http://schemas.openxmlformats.org/officeDocument/2006/relationships/slide" Target="slides/slide7.xml"/><Relationship Id="rId58" Type="http://schemas.openxmlformats.org/officeDocument/2006/relationships/font" Target="fonts/Robo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Simon introduction - Simon specialises in spatial modelling with machine learning, and more recently ecological roles and importance of sharks with structural equation modelling. His background is in fisheries management and policy, but encompasses decision support tools, and behaviour analysis. He's built R packages and is exploring the role of AI as an analysis catalyst.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Guuske introduction - Marine conservation and fisheries biologist, now working as a fisheries consultant she hopes to implement sustainable fisheries worldwide, with an aim to help both people and nature.. She completed her PhD last year in elasmobranch conservation (very broad), but more specifically developing a lab on a chip for shark id in the field, pollutants in sharks, and (not against her will) conducted two systematic reviews with meta-analyses.</a:t>
            </a:r>
            <a:endParaRPr/>
          </a:p>
        </p:txBody>
      </p:sp>
      <p:sp>
        <p:nvSpPr>
          <p:cNvPr id="249" name="Google Shape;24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9da06441d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39da06441d5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Low number of papers, small but growing field, hard/expensive/slow to get data</a:t>
            </a:r>
            <a:endParaRPr/>
          </a:p>
        </p:txBody>
      </p:sp>
      <p:sp>
        <p:nvSpPr>
          <p:cNvPr id="327" name="Google Shape;32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9e5b9abce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39e5b9abcee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9e5b9abc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39e5b9abce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9e5b9abce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39e5b9abcee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9e5b9abce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39e5b9abcee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9da06441d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39da06441d5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9dc5a40c0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
        <p:nvSpPr>
          <p:cNvPr id="260" name="Google Shape;260;g39dc5a40c05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9e2aa336d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just">
              <a:lnSpc>
                <a:spcPct val="125454"/>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800"/>
              </a:spcBef>
              <a:spcAft>
                <a:spcPts val="0"/>
              </a:spcAft>
              <a:buNone/>
            </a:pPr>
            <a:r>
              <a:t/>
            </a:r>
            <a:endParaRPr/>
          </a:p>
        </p:txBody>
      </p:sp>
      <p:sp>
        <p:nvSpPr>
          <p:cNvPr id="388" name="Google Shape;388;g39e2aa336d1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9e2aa336d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39e2aa336d1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9e3eb1902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39e3eb19022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9e3eb1902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9e3eb19022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9e3eb1902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39e3eb19022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9dc5a40c0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39dc5a40c05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9e5564da87_1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9e5564da87_1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a bit simplified, but should be helpful for conceptually understanding the next section; the AA we were just introduced to, when bonded together they form a peptide, and several peptides together forms a protein.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9e5564da87_1_5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9e5564da87_1_5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A better look at those 20 AA; different categorisations that explain the properties and functions of each AA and these AA **</a:t>
            </a:r>
            <a:r>
              <a:rPr b="1" lang="en-US"/>
              <a:t>for the most part**</a:t>
            </a:r>
            <a:r>
              <a:rPr lang="en-US"/>
              <a:t> have different masses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9e5564da87_1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9e5564da87_1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9e5564da87_1_7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9e5564da87_1_7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39e5564da87_1_77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9dc5a40c0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This panel is ‘scratching the surface’ of our bigger picture</a:t>
            </a:r>
            <a:endParaRPr sz="1200">
              <a:solidFill>
                <a:schemeClr val="dk1"/>
              </a:solidFill>
              <a:latin typeface="Times New Roman"/>
              <a:ea typeface="Times New Roman"/>
              <a:cs typeface="Times New Roman"/>
              <a:sym typeface="Times New Roman"/>
            </a:endParaRPr>
          </a:p>
        </p:txBody>
      </p:sp>
      <p:sp>
        <p:nvSpPr>
          <p:cNvPr id="269" name="Google Shape;269;g39dc5a40c05_2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9e5564da87_1_7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9e5564da87_1_7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39e5564da87_1_78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9e5564da87_1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9e5564da87_1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9e5564da87_1_9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9e5564da87_1_9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First published 2009; sheep v goat 2010; first fish 2011; not much work on fish again until more recently. </a:t>
            </a:r>
            <a:endParaRPr/>
          </a:p>
          <a:p>
            <a:pPr indent="0" lvl="0" marL="0" rtl="0" algn="l">
              <a:spcBef>
                <a:spcPts val="0"/>
              </a:spcBef>
              <a:spcAft>
                <a:spcPts val="0"/>
              </a:spcAft>
              <a:buNone/>
            </a:pPr>
            <a:r>
              <a:rPr lang="en-US"/>
              <a:t>Marine mammals 2014; reptiles 2019. </a:t>
            </a:r>
            <a:endParaRPr/>
          </a:p>
        </p:txBody>
      </p:sp>
      <p:sp>
        <p:nvSpPr>
          <p:cNvPr id="471" name="Google Shape;471;g39e5564da87_1_91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9e5564da87_1_1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9e5564da87_1_12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First published 2009; sheep v goat 2010; first fish 2011; not much work on fish again until more recently. </a:t>
            </a:r>
            <a:endParaRPr/>
          </a:p>
          <a:p>
            <a:pPr indent="0" lvl="0" marL="0" rtl="0" algn="l">
              <a:spcBef>
                <a:spcPts val="0"/>
              </a:spcBef>
              <a:spcAft>
                <a:spcPts val="0"/>
              </a:spcAft>
              <a:buNone/>
            </a:pPr>
            <a:r>
              <a:rPr lang="en-US"/>
              <a:t>Marine mammals 2014; reptiles 2019. </a:t>
            </a:r>
            <a:endParaRPr/>
          </a:p>
        </p:txBody>
      </p:sp>
      <p:sp>
        <p:nvSpPr>
          <p:cNvPr id="480" name="Google Shape;480;g39e5564da87_1_120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9e5564da87_1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9e5564da87_1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9e5564da87_1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9e5564da87_1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9e5564da87_1_1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g39e5564da87_1_11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process of testing this question, I manually reconstructed the COL1 chains for our four study species and in turn used that data to create the best supported phylogenetic tree for Mediterranean groupers to date – furthering our knowledge of taxonomic relations of lesser studied species</a:t>
            </a:r>
            <a:endParaRPr/>
          </a:p>
          <a:p>
            <a:pPr indent="0" lvl="0" marL="0" rtl="0" algn="l">
              <a:spcBef>
                <a:spcPts val="0"/>
              </a:spcBef>
              <a:spcAft>
                <a:spcPts val="0"/>
              </a:spcAft>
              <a:buNone/>
            </a:pPr>
            <a:r>
              <a:t/>
            </a:r>
            <a:endParaRPr b="1"/>
          </a:p>
          <a:p>
            <a:pPr indent="0" lvl="0" marL="0" rtl="0" algn="l">
              <a:spcBef>
                <a:spcPts val="0"/>
              </a:spcBef>
              <a:spcAft>
                <a:spcPts val="0"/>
              </a:spcAft>
              <a:buNone/>
            </a:pPr>
            <a:r>
              <a:rPr lang="en-US"/>
              <a:t>Winter, R. M., de Kock, W., Mackie, M., Ramsøe, M., Desiderà, E., Collins, M., Guidetti, P., Presslee, S., Alegre, M. M., Oueslati, T., Muniz, A. M., Michailidis, D., van den Hurk, Y., Taurozzi, A. J., &amp; Çakirlar, C. (2023). Grouping groupers in the Mediterranean: Ecological baselines revealed by ancient proteins. </a:t>
            </a:r>
            <a:r>
              <a:rPr i="1" lang="en-US"/>
              <a:t>Ecology and Evolution</a:t>
            </a:r>
            <a:r>
              <a:rPr lang="en-US"/>
              <a:t>, </a:t>
            </a:r>
            <a:r>
              <a:rPr i="1" lang="en-US"/>
              <a:t>13</a:t>
            </a:r>
            <a:r>
              <a:rPr lang="en-US"/>
              <a:t>(10), e10625.</a:t>
            </a:r>
            <a:endParaRPr/>
          </a:p>
        </p:txBody>
      </p:sp>
      <p:sp>
        <p:nvSpPr>
          <p:cNvPr id="513" name="Google Shape;513;g39e5564da87_1_11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9e5564da87_1_12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9e5564da87_1_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9da06441d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39da06441d5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9da06441d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39da06441d5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9dc5a40c0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Times New Roman"/>
                <a:ea typeface="Times New Roman"/>
                <a:cs typeface="Times New Roman"/>
                <a:sym typeface="Times New Roman"/>
              </a:rPr>
              <a:t>So here’s some preliminary outputs for papers by discipline; I suspect the drop from 2021 is papers that haven’t been downloaded. YET. They can run but they can’t hide.</a:t>
            </a:r>
            <a:endParaRPr sz="1200">
              <a:solidFill>
                <a:schemeClr val="dk1"/>
              </a:solidFill>
              <a:latin typeface="Times New Roman"/>
              <a:ea typeface="Times New Roman"/>
              <a:cs typeface="Times New Roman"/>
              <a:sym typeface="Times New Roman"/>
            </a:endParaRPr>
          </a:p>
        </p:txBody>
      </p:sp>
      <p:sp>
        <p:nvSpPr>
          <p:cNvPr id="275" name="Google Shape;275;g39dc5a40c05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9de611b4b3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39de611b4b3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9de611b4b3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39de611b4b3_1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9de611b4b3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39de611b4b3_1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9de611b4b3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39de611b4b3_1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9e1f62af8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39e1f62af8f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9da06441d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39da06441d5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9dc5a40c0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Times New Roman"/>
                <a:ea typeface="Times New Roman"/>
                <a:cs typeface="Times New Roman"/>
                <a:sym typeface="Times New Roman"/>
              </a:rPr>
              <a:t>Introduction incl. what the idea is, the aim, the bigger picture, and how the structure of this panel and session will be.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200">
                <a:solidFill>
                  <a:schemeClr val="dk1"/>
                </a:solidFill>
                <a:latin typeface="Times New Roman"/>
                <a:ea typeface="Times New Roman"/>
                <a:cs typeface="Times New Roman"/>
                <a:sym typeface="Times New Roman"/>
              </a:rPr>
              <a:t>What was the original idea and aim? Bigger picture?</a:t>
            </a:r>
            <a:endParaRPr sz="1200">
              <a:solidFill>
                <a:schemeClr val="dk1"/>
              </a:solidFill>
              <a:latin typeface="Times New Roman"/>
              <a:ea typeface="Times New Roman"/>
              <a:cs typeface="Times New Roman"/>
              <a:sym typeface="Times New Roman"/>
            </a:endParaRPr>
          </a:p>
        </p:txBody>
      </p:sp>
      <p:sp>
        <p:nvSpPr>
          <p:cNvPr id="283" name="Google Shape;283;g39dc5a40c05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9da06441d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39da06441d5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9da06441d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39da06441d5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9da06441d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39da06441d5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80" name="Shape 80"/>
        <p:cNvGrpSpPr/>
        <p:nvPr/>
      </p:nvGrpSpPr>
      <p:grpSpPr>
        <a:xfrm>
          <a:off x="0" y="0"/>
          <a:ext cx="0" cy="0"/>
          <a:chOff x="0" y="0"/>
          <a:chExt cx="0" cy="0"/>
        </a:xfrm>
      </p:grpSpPr>
      <p:sp>
        <p:nvSpPr>
          <p:cNvPr id="81" name="Google Shape;81;g39e5564da87_1_101"/>
          <p:cNvSpPr txBox="1"/>
          <p:nvPr>
            <p:ph type="title"/>
          </p:nvPr>
        </p:nvSpPr>
        <p:spPr>
          <a:xfrm>
            <a:off x="415600" y="2867800"/>
            <a:ext cx="11360700" cy="1122300"/>
          </a:xfrm>
          <a:prstGeom prst="rect">
            <a:avLst/>
          </a:prstGeom>
        </p:spPr>
        <p:txBody>
          <a:bodyPr anchorCtr="0" anchor="ctr" bIns="45700" lIns="91425" spcFirstLastPara="1" rIns="91425" wrap="square" tIns="457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g39e5564da87_1_526"/>
          <p:cNvSpPr txBox="1"/>
          <p:nvPr>
            <p:ph type="ctrTitle"/>
          </p:nvPr>
        </p:nvSpPr>
        <p:spPr>
          <a:xfrm>
            <a:off x="914400" y="1734338"/>
            <a:ext cx="10363200" cy="1140000"/>
          </a:xfrm>
          <a:prstGeom prst="rect">
            <a:avLst/>
          </a:prstGeom>
        </p:spPr>
        <p:txBody>
          <a:bodyPr anchorCtr="0" anchor="t" bIns="121900" lIns="121900" spcFirstLastPara="1" rIns="121900" wrap="square" tIns="121900">
            <a:noAutofit/>
          </a:bodyPr>
          <a:lstStyle>
            <a:lvl1pPr lvl="0">
              <a:spcBef>
                <a:spcPts val="0"/>
              </a:spcBef>
              <a:spcAft>
                <a:spcPts val="0"/>
              </a:spcAft>
              <a:buClr>
                <a:schemeClr val="dk2"/>
              </a:buClr>
              <a:buSzPts val="3200"/>
              <a:buNone/>
              <a:defRPr>
                <a:solidFill>
                  <a:schemeClr val="dk2"/>
                </a:solidFill>
              </a:defRPr>
            </a:lvl1pPr>
            <a:lvl2pPr lvl="1">
              <a:spcBef>
                <a:spcPts val="0"/>
              </a:spcBef>
              <a:spcAft>
                <a:spcPts val="0"/>
              </a:spcAft>
              <a:buClr>
                <a:schemeClr val="dk2"/>
              </a:buClr>
              <a:buSzPts val="9600"/>
              <a:buFont typeface="Lato Light"/>
              <a:buNone/>
              <a:defRPr b="0" sz="9600">
                <a:solidFill>
                  <a:schemeClr val="dk2"/>
                </a:solidFill>
                <a:latin typeface="Lato Light"/>
                <a:ea typeface="Lato Light"/>
                <a:cs typeface="Lato Light"/>
                <a:sym typeface="Lato Light"/>
              </a:defRPr>
            </a:lvl2pPr>
            <a:lvl3pPr lvl="2">
              <a:spcBef>
                <a:spcPts val="0"/>
              </a:spcBef>
              <a:spcAft>
                <a:spcPts val="0"/>
              </a:spcAft>
              <a:buClr>
                <a:schemeClr val="dk2"/>
              </a:buClr>
              <a:buSzPts val="9600"/>
              <a:buFont typeface="Lato Light"/>
              <a:buNone/>
              <a:defRPr b="0" sz="9600">
                <a:solidFill>
                  <a:schemeClr val="dk2"/>
                </a:solidFill>
                <a:latin typeface="Lato Light"/>
                <a:ea typeface="Lato Light"/>
                <a:cs typeface="Lato Light"/>
                <a:sym typeface="Lato Light"/>
              </a:defRPr>
            </a:lvl3pPr>
            <a:lvl4pPr lvl="3">
              <a:spcBef>
                <a:spcPts val="0"/>
              </a:spcBef>
              <a:spcAft>
                <a:spcPts val="0"/>
              </a:spcAft>
              <a:buClr>
                <a:schemeClr val="dk2"/>
              </a:buClr>
              <a:buSzPts val="9600"/>
              <a:buFont typeface="Lato Light"/>
              <a:buNone/>
              <a:defRPr b="0" sz="9600">
                <a:solidFill>
                  <a:schemeClr val="dk2"/>
                </a:solidFill>
                <a:latin typeface="Lato Light"/>
                <a:ea typeface="Lato Light"/>
                <a:cs typeface="Lato Light"/>
                <a:sym typeface="Lato Light"/>
              </a:defRPr>
            </a:lvl4pPr>
            <a:lvl5pPr lvl="4">
              <a:spcBef>
                <a:spcPts val="0"/>
              </a:spcBef>
              <a:spcAft>
                <a:spcPts val="0"/>
              </a:spcAft>
              <a:buClr>
                <a:schemeClr val="dk2"/>
              </a:buClr>
              <a:buSzPts val="9600"/>
              <a:buFont typeface="Lato Light"/>
              <a:buNone/>
              <a:defRPr b="0" sz="9600">
                <a:solidFill>
                  <a:schemeClr val="dk2"/>
                </a:solidFill>
                <a:latin typeface="Lato Light"/>
                <a:ea typeface="Lato Light"/>
                <a:cs typeface="Lato Light"/>
                <a:sym typeface="Lato Light"/>
              </a:defRPr>
            </a:lvl5pPr>
            <a:lvl6pPr lvl="5">
              <a:spcBef>
                <a:spcPts val="0"/>
              </a:spcBef>
              <a:spcAft>
                <a:spcPts val="0"/>
              </a:spcAft>
              <a:buClr>
                <a:schemeClr val="dk2"/>
              </a:buClr>
              <a:buSzPts val="9600"/>
              <a:buFont typeface="Lato Light"/>
              <a:buNone/>
              <a:defRPr b="0" sz="9600">
                <a:solidFill>
                  <a:schemeClr val="dk2"/>
                </a:solidFill>
                <a:latin typeface="Lato Light"/>
                <a:ea typeface="Lato Light"/>
                <a:cs typeface="Lato Light"/>
                <a:sym typeface="Lato Light"/>
              </a:defRPr>
            </a:lvl6pPr>
            <a:lvl7pPr lvl="6">
              <a:spcBef>
                <a:spcPts val="0"/>
              </a:spcBef>
              <a:spcAft>
                <a:spcPts val="0"/>
              </a:spcAft>
              <a:buClr>
                <a:schemeClr val="dk2"/>
              </a:buClr>
              <a:buSzPts val="9600"/>
              <a:buFont typeface="Lato Light"/>
              <a:buNone/>
              <a:defRPr b="0" sz="9600">
                <a:solidFill>
                  <a:schemeClr val="dk2"/>
                </a:solidFill>
                <a:latin typeface="Lato Light"/>
                <a:ea typeface="Lato Light"/>
                <a:cs typeface="Lato Light"/>
                <a:sym typeface="Lato Light"/>
              </a:defRPr>
            </a:lvl7pPr>
            <a:lvl8pPr lvl="7">
              <a:spcBef>
                <a:spcPts val="0"/>
              </a:spcBef>
              <a:spcAft>
                <a:spcPts val="0"/>
              </a:spcAft>
              <a:buClr>
                <a:schemeClr val="dk2"/>
              </a:buClr>
              <a:buSzPts val="9600"/>
              <a:buFont typeface="Lato Light"/>
              <a:buNone/>
              <a:defRPr b="0" sz="9600">
                <a:solidFill>
                  <a:schemeClr val="dk2"/>
                </a:solidFill>
                <a:latin typeface="Lato Light"/>
                <a:ea typeface="Lato Light"/>
                <a:cs typeface="Lato Light"/>
                <a:sym typeface="Lato Light"/>
              </a:defRPr>
            </a:lvl8pPr>
            <a:lvl9pPr lvl="8">
              <a:spcBef>
                <a:spcPts val="0"/>
              </a:spcBef>
              <a:spcAft>
                <a:spcPts val="0"/>
              </a:spcAft>
              <a:buClr>
                <a:schemeClr val="dk2"/>
              </a:buClr>
              <a:buSzPts val="9600"/>
              <a:buFont typeface="Lato Light"/>
              <a:buNone/>
              <a:defRPr b="0" sz="9600">
                <a:solidFill>
                  <a:schemeClr val="dk2"/>
                </a:solidFill>
                <a:latin typeface="Lato Light"/>
                <a:ea typeface="Lato Light"/>
                <a:cs typeface="Lato Light"/>
                <a:sym typeface="Lato Light"/>
              </a:defRPr>
            </a:lvl9pPr>
          </a:lstStyle>
          <a:p/>
        </p:txBody>
      </p:sp>
      <p:sp>
        <p:nvSpPr>
          <p:cNvPr id="87" name="Google Shape;87;g39e5564da87_1_526"/>
          <p:cNvSpPr txBox="1"/>
          <p:nvPr>
            <p:ph idx="1" type="subTitle"/>
          </p:nvPr>
        </p:nvSpPr>
        <p:spPr>
          <a:xfrm>
            <a:off x="914400" y="2874333"/>
            <a:ext cx="10038000" cy="950100"/>
          </a:xfrm>
          <a:prstGeom prst="rect">
            <a:avLst/>
          </a:prstGeom>
        </p:spPr>
        <p:txBody>
          <a:bodyPr anchorCtr="0" anchor="ctr" bIns="121900" lIns="121900" spcFirstLastPara="1" rIns="121900" wrap="square" tIns="121900">
            <a:noAutofit/>
          </a:bodyPr>
          <a:lstStyle>
            <a:lvl1pPr lvl="0">
              <a:spcBef>
                <a:spcPts val="0"/>
              </a:spcBef>
              <a:spcAft>
                <a:spcPts val="0"/>
              </a:spcAft>
              <a:buSzPts val="2400"/>
              <a:buNone/>
              <a:defRPr/>
            </a:lvl1pPr>
            <a:lvl2pPr lvl="1">
              <a:spcBef>
                <a:spcPts val="0"/>
              </a:spcBef>
              <a:spcAft>
                <a:spcPts val="0"/>
              </a:spcAft>
              <a:buClr>
                <a:schemeClr val="lt2"/>
              </a:buClr>
              <a:buSzPts val="4000"/>
              <a:buFont typeface="Open Sans"/>
              <a:buNone/>
              <a:defRPr b="1" sz="4000">
                <a:solidFill>
                  <a:schemeClr val="lt2"/>
                </a:solidFill>
                <a:latin typeface="Open Sans"/>
                <a:ea typeface="Open Sans"/>
                <a:cs typeface="Open Sans"/>
                <a:sym typeface="Open Sans"/>
              </a:defRPr>
            </a:lvl2pPr>
            <a:lvl3pPr lvl="2">
              <a:spcBef>
                <a:spcPts val="0"/>
              </a:spcBef>
              <a:spcAft>
                <a:spcPts val="0"/>
              </a:spcAft>
              <a:buClr>
                <a:schemeClr val="lt2"/>
              </a:buClr>
              <a:buSzPts val="4000"/>
              <a:buFont typeface="Open Sans"/>
              <a:buNone/>
              <a:defRPr b="1" sz="4000">
                <a:solidFill>
                  <a:schemeClr val="lt2"/>
                </a:solidFill>
                <a:latin typeface="Open Sans"/>
                <a:ea typeface="Open Sans"/>
                <a:cs typeface="Open Sans"/>
                <a:sym typeface="Open Sans"/>
              </a:defRPr>
            </a:lvl3pPr>
            <a:lvl4pPr lvl="3">
              <a:spcBef>
                <a:spcPts val="0"/>
              </a:spcBef>
              <a:spcAft>
                <a:spcPts val="0"/>
              </a:spcAft>
              <a:buClr>
                <a:schemeClr val="lt2"/>
              </a:buClr>
              <a:buSzPts val="4000"/>
              <a:buFont typeface="Open Sans"/>
              <a:buNone/>
              <a:defRPr b="1" sz="4000">
                <a:solidFill>
                  <a:schemeClr val="lt2"/>
                </a:solidFill>
                <a:latin typeface="Open Sans"/>
                <a:ea typeface="Open Sans"/>
                <a:cs typeface="Open Sans"/>
                <a:sym typeface="Open Sans"/>
              </a:defRPr>
            </a:lvl4pPr>
            <a:lvl5pPr lvl="4">
              <a:spcBef>
                <a:spcPts val="0"/>
              </a:spcBef>
              <a:spcAft>
                <a:spcPts val="0"/>
              </a:spcAft>
              <a:buClr>
                <a:schemeClr val="lt2"/>
              </a:buClr>
              <a:buSzPts val="4000"/>
              <a:buFont typeface="Open Sans"/>
              <a:buNone/>
              <a:defRPr b="1" sz="4000">
                <a:solidFill>
                  <a:schemeClr val="lt2"/>
                </a:solidFill>
                <a:latin typeface="Open Sans"/>
                <a:ea typeface="Open Sans"/>
                <a:cs typeface="Open Sans"/>
                <a:sym typeface="Open Sans"/>
              </a:defRPr>
            </a:lvl5pPr>
            <a:lvl6pPr lvl="5">
              <a:spcBef>
                <a:spcPts val="0"/>
              </a:spcBef>
              <a:spcAft>
                <a:spcPts val="0"/>
              </a:spcAft>
              <a:buClr>
                <a:schemeClr val="lt2"/>
              </a:buClr>
              <a:buSzPts val="4000"/>
              <a:buFont typeface="Open Sans"/>
              <a:buNone/>
              <a:defRPr b="1" sz="4000">
                <a:solidFill>
                  <a:schemeClr val="lt2"/>
                </a:solidFill>
                <a:latin typeface="Open Sans"/>
                <a:ea typeface="Open Sans"/>
                <a:cs typeface="Open Sans"/>
                <a:sym typeface="Open Sans"/>
              </a:defRPr>
            </a:lvl6pPr>
            <a:lvl7pPr lvl="6">
              <a:spcBef>
                <a:spcPts val="0"/>
              </a:spcBef>
              <a:spcAft>
                <a:spcPts val="0"/>
              </a:spcAft>
              <a:buClr>
                <a:schemeClr val="lt2"/>
              </a:buClr>
              <a:buSzPts val="4000"/>
              <a:buFont typeface="Open Sans"/>
              <a:buNone/>
              <a:defRPr b="1" sz="4000">
                <a:solidFill>
                  <a:schemeClr val="lt2"/>
                </a:solidFill>
                <a:latin typeface="Open Sans"/>
                <a:ea typeface="Open Sans"/>
                <a:cs typeface="Open Sans"/>
                <a:sym typeface="Open Sans"/>
              </a:defRPr>
            </a:lvl7pPr>
            <a:lvl8pPr lvl="7">
              <a:spcBef>
                <a:spcPts val="0"/>
              </a:spcBef>
              <a:spcAft>
                <a:spcPts val="0"/>
              </a:spcAft>
              <a:buClr>
                <a:schemeClr val="lt2"/>
              </a:buClr>
              <a:buSzPts val="4000"/>
              <a:buFont typeface="Open Sans"/>
              <a:buNone/>
              <a:defRPr b="1" sz="4000">
                <a:solidFill>
                  <a:schemeClr val="lt2"/>
                </a:solidFill>
                <a:latin typeface="Open Sans"/>
                <a:ea typeface="Open Sans"/>
                <a:cs typeface="Open Sans"/>
                <a:sym typeface="Open Sans"/>
              </a:defRPr>
            </a:lvl8pPr>
            <a:lvl9pPr lvl="8">
              <a:spcBef>
                <a:spcPts val="0"/>
              </a:spcBef>
              <a:spcAft>
                <a:spcPts val="0"/>
              </a:spcAft>
              <a:buClr>
                <a:schemeClr val="lt2"/>
              </a:buClr>
              <a:buSzPts val="4000"/>
              <a:buFont typeface="Open Sans"/>
              <a:buNone/>
              <a:defRPr b="1" sz="4000">
                <a:solidFill>
                  <a:schemeClr val="lt2"/>
                </a:solidFill>
                <a:latin typeface="Open Sans"/>
                <a:ea typeface="Open Sans"/>
                <a:cs typeface="Open Sans"/>
                <a:sym typeface="Open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sp>
        <p:nvSpPr>
          <p:cNvPr id="89" name="Google Shape;89;g39e5564da87_1_529"/>
          <p:cNvSpPr txBox="1"/>
          <p:nvPr>
            <p:ph type="title"/>
          </p:nvPr>
        </p:nvSpPr>
        <p:spPr>
          <a:xfrm>
            <a:off x="0" y="0"/>
            <a:ext cx="8963700" cy="10623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a:lvl1pPr>
            <a:lvl2pPr lvl="1">
              <a:spcBef>
                <a:spcPts val="0"/>
              </a:spcBef>
              <a:spcAft>
                <a:spcPts val="0"/>
              </a:spcAft>
              <a:buClr>
                <a:srgbClr val="434343"/>
              </a:buClr>
              <a:buSzPts val="3200"/>
              <a:buFont typeface="Assistant"/>
              <a:buNone/>
              <a:defRPr sz="3200">
                <a:solidFill>
                  <a:srgbClr val="434343"/>
                </a:solidFill>
                <a:latin typeface="Assistant"/>
                <a:ea typeface="Assistant"/>
                <a:cs typeface="Assistant"/>
                <a:sym typeface="Assistant"/>
              </a:defRPr>
            </a:lvl2pPr>
            <a:lvl3pPr lvl="2">
              <a:spcBef>
                <a:spcPts val="0"/>
              </a:spcBef>
              <a:spcAft>
                <a:spcPts val="0"/>
              </a:spcAft>
              <a:buClr>
                <a:srgbClr val="434343"/>
              </a:buClr>
              <a:buSzPts val="3200"/>
              <a:buFont typeface="Assistant"/>
              <a:buNone/>
              <a:defRPr sz="3200">
                <a:solidFill>
                  <a:srgbClr val="434343"/>
                </a:solidFill>
                <a:latin typeface="Assistant"/>
                <a:ea typeface="Assistant"/>
                <a:cs typeface="Assistant"/>
                <a:sym typeface="Assistant"/>
              </a:defRPr>
            </a:lvl3pPr>
            <a:lvl4pPr lvl="3">
              <a:spcBef>
                <a:spcPts val="0"/>
              </a:spcBef>
              <a:spcAft>
                <a:spcPts val="0"/>
              </a:spcAft>
              <a:buClr>
                <a:srgbClr val="434343"/>
              </a:buClr>
              <a:buSzPts val="3200"/>
              <a:buFont typeface="Assistant"/>
              <a:buNone/>
              <a:defRPr sz="3200">
                <a:solidFill>
                  <a:srgbClr val="434343"/>
                </a:solidFill>
                <a:latin typeface="Assistant"/>
                <a:ea typeface="Assistant"/>
                <a:cs typeface="Assistant"/>
                <a:sym typeface="Assistant"/>
              </a:defRPr>
            </a:lvl4pPr>
            <a:lvl5pPr lvl="4">
              <a:spcBef>
                <a:spcPts val="0"/>
              </a:spcBef>
              <a:spcAft>
                <a:spcPts val="0"/>
              </a:spcAft>
              <a:buClr>
                <a:srgbClr val="434343"/>
              </a:buClr>
              <a:buSzPts val="3200"/>
              <a:buFont typeface="Assistant"/>
              <a:buNone/>
              <a:defRPr sz="3200">
                <a:solidFill>
                  <a:srgbClr val="434343"/>
                </a:solidFill>
                <a:latin typeface="Assistant"/>
                <a:ea typeface="Assistant"/>
                <a:cs typeface="Assistant"/>
                <a:sym typeface="Assistant"/>
              </a:defRPr>
            </a:lvl5pPr>
            <a:lvl6pPr lvl="5">
              <a:spcBef>
                <a:spcPts val="0"/>
              </a:spcBef>
              <a:spcAft>
                <a:spcPts val="0"/>
              </a:spcAft>
              <a:buClr>
                <a:srgbClr val="434343"/>
              </a:buClr>
              <a:buSzPts val="3200"/>
              <a:buFont typeface="Assistant"/>
              <a:buNone/>
              <a:defRPr sz="3200">
                <a:solidFill>
                  <a:srgbClr val="434343"/>
                </a:solidFill>
                <a:latin typeface="Assistant"/>
                <a:ea typeface="Assistant"/>
                <a:cs typeface="Assistant"/>
                <a:sym typeface="Assistant"/>
              </a:defRPr>
            </a:lvl6pPr>
            <a:lvl7pPr lvl="6">
              <a:spcBef>
                <a:spcPts val="0"/>
              </a:spcBef>
              <a:spcAft>
                <a:spcPts val="0"/>
              </a:spcAft>
              <a:buClr>
                <a:srgbClr val="434343"/>
              </a:buClr>
              <a:buSzPts val="3200"/>
              <a:buFont typeface="Assistant"/>
              <a:buNone/>
              <a:defRPr sz="3200">
                <a:solidFill>
                  <a:srgbClr val="434343"/>
                </a:solidFill>
                <a:latin typeface="Assistant"/>
                <a:ea typeface="Assistant"/>
                <a:cs typeface="Assistant"/>
                <a:sym typeface="Assistant"/>
              </a:defRPr>
            </a:lvl7pPr>
            <a:lvl8pPr lvl="7">
              <a:spcBef>
                <a:spcPts val="0"/>
              </a:spcBef>
              <a:spcAft>
                <a:spcPts val="0"/>
              </a:spcAft>
              <a:buClr>
                <a:srgbClr val="434343"/>
              </a:buClr>
              <a:buSzPts val="3200"/>
              <a:buFont typeface="Assistant"/>
              <a:buNone/>
              <a:defRPr sz="3200">
                <a:solidFill>
                  <a:srgbClr val="434343"/>
                </a:solidFill>
                <a:latin typeface="Assistant"/>
                <a:ea typeface="Assistant"/>
                <a:cs typeface="Assistant"/>
                <a:sym typeface="Assistant"/>
              </a:defRPr>
            </a:lvl8pPr>
            <a:lvl9pPr lvl="8">
              <a:spcBef>
                <a:spcPts val="0"/>
              </a:spcBef>
              <a:spcAft>
                <a:spcPts val="0"/>
              </a:spcAft>
              <a:buClr>
                <a:srgbClr val="434343"/>
              </a:buClr>
              <a:buSzPts val="3200"/>
              <a:buFont typeface="Assistant"/>
              <a:buNone/>
              <a:defRPr sz="3200">
                <a:solidFill>
                  <a:srgbClr val="434343"/>
                </a:solidFill>
                <a:latin typeface="Assistant"/>
                <a:ea typeface="Assistant"/>
                <a:cs typeface="Assistant"/>
                <a:sym typeface="Assistant"/>
              </a:defRPr>
            </a:lvl9pPr>
          </a:lstStyle>
          <a:p/>
        </p:txBody>
      </p:sp>
      <p:sp>
        <p:nvSpPr>
          <p:cNvPr id="90" name="Google Shape;90;g39e5564da87_1_529"/>
          <p:cNvSpPr txBox="1"/>
          <p:nvPr>
            <p:ph idx="1" type="body"/>
          </p:nvPr>
        </p:nvSpPr>
        <p:spPr>
          <a:xfrm>
            <a:off x="435933" y="1062533"/>
            <a:ext cx="10680000" cy="5571600"/>
          </a:xfrm>
          <a:prstGeom prst="rect">
            <a:avLst/>
          </a:prstGeom>
        </p:spPr>
        <p:txBody>
          <a:bodyPr anchorCtr="0" anchor="t" bIns="121900" lIns="121900" spcFirstLastPara="1" rIns="121900" wrap="square" tIns="121900">
            <a:noAutofit/>
          </a:bodyPr>
          <a:lstStyle>
            <a:lvl1pPr indent="-381000" lvl="0" marL="457200">
              <a:spcBef>
                <a:spcPts val="8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sp>
        <p:nvSpPr>
          <p:cNvPr id="92" name="Google Shape;92;g39e5564da87_1_532"/>
          <p:cNvSpPr txBox="1"/>
          <p:nvPr>
            <p:ph type="title"/>
          </p:nvPr>
        </p:nvSpPr>
        <p:spPr>
          <a:xfrm>
            <a:off x="0" y="0"/>
            <a:ext cx="10972800" cy="11187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a:lvl1pPr>
            <a:lvl2pPr lvl="1">
              <a:spcBef>
                <a:spcPts val="0"/>
              </a:spcBef>
              <a:spcAft>
                <a:spcPts val="0"/>
              </a:spcAft>
              <a:buSzPts val="4800"/>
              <a:buFont typeface="Assistant"/>
              <a:buNone/>
              <a:defRPr>
                <a:latin typeface="Assistant"/>
                <a:ea typeface="Assistant"/>
                <a:cs typeface="Assistant"/>
                <a:sym typeface="Assistant"/>
              </a:defRPr>
            </a:lvl2pPr>
            <a:lvl3pPr lvl="2">
              <a:spcBef>
                <a:spcPts val="0"/>
              </a:spcBef>
              <a:spcAft>
                <a:spcPts val="0"/>
              </a:spcAft>
              <a:buSzPts val="4800"/>
              <a:buFont typeface="Assistant"/>
              <a:buNone/>
              <a:defRPr>
                <a:latin typeface="Assistant"/>
                <a:ea typeface="Assistant"/>
                <a:cs typeface="Assistant"/>
                <a:sym typeface="Assistant"/>
              </a:defRPr>
            </a:lvl3pPr>
            <a:lvl4pPr lvl="3">
              <a:spcBef>
                <a:spcPts val="0"/>
              </a:spcBef>
              <a:spcAft>
                <a:spcPts val="0"/>
              </a:spcAft>
              <a:buSzPts val="4800"/>
              <a:buFont typeface="Assistant"/>
              <a:buNone/>
              <a:defRPr>
                <a:latin typeface="Assistant"/>
                <a:ea typeface="Assistant"/>
                <a:cs typeface="Assistant"/>
                <a:sym typeface="Assistant"/>
              </a:defRPr>
            </a:lvl4pPr>
            <a:lvl5pPr lvl="4">
              <a:spcBef>
                <a:spcPts val="0"/>
              </a:spcBef>
              <a:spcAft>
                <a:spcPts val="0"/>
              </a:spcAft>
              <a:buSzPts val="4800"/>
              <a:buFont typeface="Assistant"/>
              <a:buNone/>
              <a:defRPr>
                <a:latin typeface="Assistant"/>
                <a:ea typeface="Assistant"/>
                <a:cs typeface="Assistant"/>
                <a:sym typeface="Assistant"/>
              </a:defRPr>
            </a:lvl5pPr>
            <a:lvl6pPr lvl="5">
              <a:spcBef>
                <a:spcPts val="0"/>
              </a:spcBef>
              <a:spcAft>
                <a:spcPts val="0"/>
              </a:spcAft>
              <a:buSzPts val="4800"/>
              <a:buFont typeface="Assistant"/>
              <a:buNone/>
              <a:defRPr>
                <a:latin typeface="Assistant"/>
                <a:ea typeface="Assistant"/>
                <a:cs typeface="Assistant"/>
                <a:sym typeface="Assistant"/>
              </a:defRPr>
            </a:lvl6pPr>
            <a:lvl7pPr lvl="6">
              <a:spcBef>
                <a:spcPts val="0"/>
              </a:spcBef>
              <a:spcAft>
                <a:spcPts val="0"/>
              </a:spcAft>
              <a:buSzPts val="4800"/>
              <a:buFont typeface="Assistant"/>
              <a:buNone/>
              <a:defRPr>
                <a:latin typeface="Assistant"/>
                <a:ea typeface="Assistant"/>
                <a:cs typeface="Assistant"/>
                <a:sym typeface="Assistant"/>
              </a:defRPr>
            </a:lvl7pPr>
            <a:lvl8pPr lvl="7">
              <a:spcBef>
                <a:spcPts val="0"/>
              </a:spcBef>
              <a:spcAft>
                <a:spcPts val="0"/>
              </a:spcAft>
              <a:buSzPts val="4800"/>
              <a:buFont typeface="Assistant"/>
              <a:buNone/>
              <a:defRPr>
                <a:latin typeface="Assistant"/>
                <a:ea typeface="Assistant"/>
                <a:cs typeface="Assistant"/>
                <a:sym typeface="Assistant"/>
              </a:defRPr>
            </a:lvl8pPr>
            <a:lvl9pPr lvl="8">
              <a:spcBef>
                <a:spcPts val="0"/>
              </a:spcBef>
              <a:spcAft>
                <a:spcPts val="0"/>
              </a:spcAft>
              <a:buSzPts val="4800"/>
              <a:buFont typeface="Assistant"/>
              <a:buNone/>
              <a:defRPr>
                <a:latin typeface="Assistant"/>
                <a:ea typeface="Assistant"/>
                <a:cs typeface="Assistant"/>
                <a:sym typeface="Assistant"/>
              </a:defRPr>
            </a:lvl9pPr>
          </a:lstStyle>
          <a:p/>
        </p:txBody>
      </p:sp>
      <p:sp>
        <p:nvSpPr>
          <p:cNvPr id="93" name="Google Shape;93;g39e5564da87_1_532"/>
          <p:cNvSpPr txBox="1"/>
          <p:nvPr>
            <p:ph idx="1" type="body"/>
          </p:nvPr>
        </p:nvSpPr>
        <p:spPr>
          <a:xfrm>
            <a:off x="609600" y="1947332"/>
            <a:ext cx="5373600" cy="4620300"/>
          </a:xfrm>
          <a:prstGeom prst="rect">
            <a:avLst/>
          </a:prstGeom>
        </p:spPr>
        <p:txBody>
          <a:bodyPr anchorCtr="0" anchor="t" bIns="121900" lIns="121900" spcFirstLastPara="1" rIns="121900" wrap="square" tIns="121900">
            <a:noAutofit/>
          </a:bodyPr>
          <a:lstStyle>
            <a:lvl1pPr indent="-381000" lvl="0" marL="457200">
              <a:spcBef>
                <a:spcPts val="8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94" name="Google Shape;94;g39e5564da87_1_532"/>
          <p:cNvSpPr txBox="1"/>
          <p:nvPr>
            <p:ph idx="2" type="body"/>
          </p:nvPr>
        </p:nvSpPr>
        <p:spPr>
          <a:xfrm>
            <a:off x="6208890" y="1949212"/>
            <a:ext cx="5373600" cy="4620300"/>
          </a:xfrm>
          <a:prstGeom prst="rect">
            <a:avLst/>
          </a:prstGeom>
        </p:spPr>
        <p:txBody>
          <a:bodyPr anchorCtr="0" anchor="t" bIns="121900" lIns="121900" spcFirstLastPara="1" rIns="121900" wrap="square" tIns="121900">
            <a:noAutofit/>
          </a:bodyPr>
          <a:lstStyle>
            <a:lvl1pPr indent="-381000" lvl="0" marL="457200">
              <a:spcBef>
                <a:spcPts val="8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95" name="Google Shape;95;g39e5564da87_1_532"/>
          <p:cNvSpPr txBox="1"/>
          <p:nvPr>
            <p:ph idx="12" type="sldNum"/>
          </p:nvPr>
        </p:nvSpPr>
        <p:spPr>
          <a:xfrm>
            <a:off x="11409055" y="6333135"/>
            <a:ext cx="731700" cy="5247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g39e5564da87_1_537"/>
          <p:cNvSpPr txBox="1"/>
          <p:nvPr>
            <p:ph type="title"/>
          </p:nvPr>
        </p:nvSpPr>
        <p:spPr>
          <a:xfrm>
            <a:off x="0" y="0"/>
            <a:ext cx="10972800" cy="11823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4800"/>
              <a:buFont typeface="Open Sans"/>
              <a:buNone/>
              <a:defRPr>
                <a:latin typeface="Open Sans"/>
                <a:ea typeface="Open Sans"/>
                <a:cs typeface="Open Sans"/>
                <a:sym typeface="Open Sans"/>
              </a:defRPr>
            </a:lvl2pPr>
            <a:lvl3pPr lvl="2">
              <a:spcBef>
                <a:spcPts val="0"/>
              </a:spcBef>
              <a:spcAft>
                <a:spcPts val="0"/>
              </a:spcAft>
              <a:buSzPts val="4800"/>
              <a:buFont typeface="Open Sans"/>
              <a:buNone/>
              <a:defRPr>
                <a:latin typeface="Open Sans"/>
                <a:ea typeface="Open Sans"/>
                <a:cs typeface="Open Sans"/>
                <a:sym typeface="Open Sans"/>
              </a:defRPr>
            </a:lvl3pPr>
            <a:lvl4pPr lvl="3">
              <a:spcBef>
                <a:spcPts val="0"/>
              </a:spcBef>
              <a:spcAft>
                <a:spcPts val="0"/>
              </a:spcAft>
              <a:buSzPts val="4800"/>
              <a:buFont typeface="Open Sans"/>
              <a:buNone/>
              <a:defRPr>
                <a:latin typeface="Open Sans"/>
                <a:ea typeface="Open Sans"/>
                <a:cs typeface="Open Sans"/>
                <a:sym typeface="Open Sans"/>
              </a:defRPr>
            </a:lvl4pPr>
            <a:lvl5pPr lvl="4">
              <a:spcBef>
                <a:spcPts val="0"/>
              </a:spcBef>
              <a:spcAft>
                <a:spcPts val="0"/>
              </a:spcAft>
              <a:buSzPts val="4800"/>
              <a:buFont typeface="Open Sans"/>
              <a:buNone/>
              <a:defRPr>
                <a:latin typeface="Open Sans"/>
                <a:ea typeface="Open Sans"/>
                <a:cs typeface="Open Sans"/>
                <a:sym typeface="Open Sans"/>
              </a:defRPr>
            </a:lvl5pPr>
            <a:lvl6pPr lvl="5">
              <a:spcBef>
                <a:spcPts val="0"/>
              </a:spcBef>
              <a:spcAft>
                <a:spcPts val="0"/>
              </a:spcAft>
              <a:buSzPts val="4800"/>
              <a:buFont typeface="Open Sans"/>
              <a:buNone/>
              <a:defRPr>
                <a:latin typeface="Open Sans"/>
                <a:ea typeface="Open Sans"/>
                <a:cs typeface="Open Sans"/>
                <a:sym typeface="Open Sans"/>
              </a:defRPr>
            </a:lvl6pPr>
            <a:lvl7pPr lvl="6">
              <a:spcBef>
                <a:spcPts val="0"/>
              </a:spcBef>
              <a:spcAft>
                <a:spcPts val="0"/>
              </a:spcAft>
              <a:buSzPts val="4800"/>
              <a:buFont typeface="Open Sans"/>
              <a:buNone/>
              <a:defRPr>
                <a:latin typeface="Open Sans"/>
                <a:ea typeface="Open Sans"/>
                <a:cs typeface="Open Sans"/>
                <a:sym typeface="Open Sans"/>
              </a:defRPr>
            </a:lvl7pPr>
            <a:lvl8pPr lvl="7">
              <a:spcBef>
                <a:spcPts val="0"/>
              </a:spcBef>
              <a:spcAft>
                <a:spcPts val="0"/>
              </a:spcAft>
              <a:buSzPts val="4800"/>
              <a:buFont typeface="Open Sans"/>
              <a:buNone/>
              <a:defRPr>
                <a:latin typeface="Open Sans"/>
                <a:ea typeface="Open Sans"/>
                <a:cs typeface="Open Sans"/>
                <a:sym typeface="Open Sans"/>
              </a:defRPr>
            </a:lvl8pPr>
            <a:lvl9pPr lvl="8">
              <a:spcBef>
                <a:spcPts val="0"/>
              </a:spcBef>
              <a:spcAft>
                <a:spcPts val="0"/>
              </a:spcAft>
              <a:buSzPts val="4800"/>
              <a:buFont typeface="Open Sans"/>
              <a:buNone/>
              <a:defRPr>
                <a:latin typeface="Open Sans"/>
                <a:ea typeface="Open Sans"/>
                <a:cs typeface="Open Sans"/>
                <a:sym typeface="Open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p:cSld name="BLANK_1">
    <p:spTree>
      <p:nvGrpSpPr>
        <p:cNvPr id="99" name="Shape 99"/>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p:cSld name="TITLE_AND_BODY_1">
    <p:spTree>
      <p:nvGrpSpPr>
        <p:cNvPr id="100" name="Shape 100"/>
        <p:cNvGrpSpPr/>
        <p:nvPr/>
      </p:nvGrpSpPr>
      <p:grpSpPr>
        <a:xfrm>
          <a:off x="0" y="0"/>
          <a:ext cx="0" cy="0"/>
          <a:chOff x="0" y="0"/>
          <a:chExt cx="0" cy="0"/>
        </a:xfrm>
      </p:grpSpPr>
      <p:sp>
        <p:nvSpPr>
          <p:cNvPr id="101" name="Google Shape;101;g39e5564da87_1_541"/>
          <p:cNvSpPr txBox="1"/>
          <p:nvPr>
            <p:ph type="title"/>
          </p:nvPr>
        </p:nvSpPr>
        <p:spPr>
          <a:xfrm>
            <a:off x="626533" y="2679700"/>
            <a:ext cx="11125200" cy="16383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3200"/>
              <a:buNone/>
              <a:defRPr/>
            </a:lvl1pPr>
            <a:lvl2pPr indent="304800" lvl="1">
              <a:spcBef>
                <a:spcPts val="0"/>
              </a:spcBef>
              <a:spcAft>
                <a:spcPts val="0"/>
              </a:spcAft>
              <a:buSzPts val="4800"/>
              <a:buFont typeface="Assistant"/>
              <a:buNone/>
              <a:defRPr>
                <a:latin typeface="Assistant"/>
                <a:ea typeface="Assistant"/>
                <a:cs typeface="Assistant"/>
                <a:sym typeface="Assistant"/>
              </a:defRPr>
            </a:lvl2pPr>
            <a:lvl3pPr indent="609600" lvl="2">
              <a:spcBef>
                <a:spcPts val="0"/>
              </a:spcBef>
              <a:spcAft>
                <a:spcPts val="0"/>
              </a:spcAft>
              <a:buSzPts val="4800"/>
              <a:buFont typeface="Assistant"/>
              <a:buNone/>
              <a:defRPr>
                <a:latin typeface="Assistant"/>
                <a:ea typeface="Assistant"/>
                <a:cs typeface="Assistant"/>
                <a:sym typeface="Assistant"/>
              </a:defRPr>
            </a:lvl3pPr>
            <a:lvl4pPr indent="914400" lvl="3">
              <a:spcBef>
                <a:spcPts val="0"/>
              </a:spcBef>
              <a:spcAft>
                <a:spcPts val="0"/>
              </a:spcAft>
              <a:buSzPts val="4800"/>
              <a:buFont typeface="Assistant"/>
              <a:buNone/>
              <a:defRPr>
                <a:latin typeface="Assistant"/>
                <a:ea typeface="Assistant"/>
                <a:cs typeface="Assistant"/>
                <a:sym typeface="Assistant"/>
              </a:defRPr>
            </a:lvl4pPr>
            <a:lvl5pPr indent="1219200" lvl="4">
              <a:spcBef>
                <a:spcPts val="0"/>
              </a:spcBef>
              <a:spcAft>
                <a:spcPts val="0"/>
              </a:spcAft>
              <a:buSzPts val="4800"/>
              <a:buFont typeface="Assistant"/>
              <a:buNone/>
              <a:defRPr>
                <a:latin typeface="Assistant"/>
                <a:ea typeface="Assistant"/>
                <a:cs typeface="Assistant"/>
                <a:sym typeface="Assistant"/>
              </a:defRPr>
            </a:lvl5pPr>
            <a:lvl6pPr indent="1524000" lvl="5">
              <a:spcBef>
                <a:spcPts val="0"/>
              </a:spcBef>
              <a:spcAft>
                <a:spcPts val="0"/>
              </a:spcAft>
              <a:buSzPts val="4800"/>
              <a:buFont typeface="Assistant"/>
              <a:buNone/>
              <a:defRPr>
                <a:latin typeface="Assistant"/>
                <a:ea typeface="Assistant"/>
                <a:cs typeface="Assistant"/>
                <a:sym typeface="Assistant"/>
              </a:defRPr>
            </a:lvl6pPr>
            <a:lvl7pPr indent="1828800" lvl="6">
              <a:spcBef>
                <a:spcPts val="0"/>
              </a:spcBef>
              <a:spcAft>
                <a:spcPts val="0"/>
              </a:spcAft>
              <a:buSzPts val="4800"/>
              <a:buFont typeface="Assistant"/>
              <a:buNone/>
              <a:defRPr>
                <a:latin typeface="Assistant"/>
                <a:ea typeface="Assistant"/>
                <a:cs typeface="Assistant"/>
                <a:sym typeface="Assistant"/>
              </a:defRPr>
            </a:lvl7pPr>
            <a:lvl8pPr indent="2133600" lvl="7">
              <a:spcBef>
                <a:spcPts val="0"/>
              </a:spcBef>
              <a:spcAft>
                <a:spcPts val="0"/>
              </a:spcAft>
              <a:buSzPts val="4800"/>
              <a:buFont typeface="Assistant"/>
              <a:buNone/>
              <a:defRPr>
                <a:latin typeface="Assistant"/>
                <a:ea typeface="Assistant"/>
                <a:cs typeface="Assistant"/>
                <a:sym typeface="Assistant"/>
              </a:defRPr>
            </a:lvl8pPr>
            <a:lvl9pPr indent="2438400" lvl="8">
              <a:spcBef>
                <a:spcPts val="0"/>
              </a:spcBef>
              <a:spcAft>
                <a:spcPts val="0"/>
              </a:spcAft>
              <a:buSzPts val="4800"/>
              <a:buFont typeface="Assistant"/>
              <a:buNone/>
              <a:defRPr>
                <a:latin typeface="Assistant"/>
                <a:ea typeface="Assistant"/>
                <a:cs typeface="Assistant"/>
                <a:sym typeface="Assistan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icture">
  <p:cSld name="Title Slide with Picture">
    <p:spTree>
      <p:nvGrpSpPr>
        <p:cNvPr id="102" name="Shape 102"/>
        <p:cNvGrpSpPr/>
        <p:nvPr/>
      </p:nvGrpSpPr>
      <p:grpSpPr>
        <a:xfrm>
          <a:off x="0" y="0"/>
          <a:ext cx="0" cy="0"/>
          <a:chOff x="0" y="0"/>
          <a:chExt cx="0" cy="0"/>
        </a:xfrm>
      </p:grpSpPr>
      <p:pic>
        <p:nvPicPr>
          <p:cNvPr id="103" name="Google Shape;103;g39e5564da87_1_543"/>
          <p:cNvPicPr preferRelativeResize="0"/>
          <p:nvPr/>
        </p:nvPicPr>
        <p:blipFill rotWithShape="1">
          <a:blip r:embed="rId2">
            <a:alphaModFix/>
          </a:blip>
          <a:srcRect b="14072" l="0" r="0" t="1411"/>
          <a:stretch/>
        </p:blipFill>
        <p:spPr>
          <a:xfrm>
            <a:off x="0" y="0"/>
            <a:ext cx="12192000" cy="6871065"/>
          </a:xfrm>
          <a:prstGeom prst="rect">
            <a:avLst/>
          </a:prstGeom>
          <a:noFill/>
          <a:ln>
            <a:noFill/>
          </a:ln>
        </p:spPr>
      </p:pic>
      <p:sp>
        <p:nvSpPr>
          <p:cNvPr id="104" name="Google Shape;104;g39e5564da87_1_543"/>
          <p:cNvSpPr txBox="1"/>
          <p:nvPr>
            <p:ph type="ctrTitle"/>
          </p:nvPr>
        </p:nvSpPr>
        <p:spPr>
          <a:xfrm>
            <a:off x="6520200" y="3167533"/>
            <a:ext cx="5671500" cy="2924400"/>
          </a:xfrm>
          <a:prstGeom prst="rect">
            <a:avLst/>
          </a:prstGeom>
          <a:solidFill>
            <a:srgbClr val="FFFFFF">
              <a:alpha val="89220"/>
            </a:srgbClr>
          </a:solidFill>
          <a:ln>
            <a:noFill/>
          </a:ln>
        </p:spPr>
        <p:txBody>
          <a:bodyPr anchorCtr="0" anchor="t" bIns="121900" lIns="121900" spcFirstLastPara="1" rIns="121900" wrap="square" tIns="121900">
            <a:noAutofit/>
          </a:bodyPr>
          <a:lstStyle>
            <a:lvl1pPr indent="0" lvl="0" marL="0" marR="0">
              <a:spcBef>
                <a:spcPts val="0"/>
              </a:spcBef>
              <a:spcAft>
                <a:spcPts val="0"/>
              </a:spcAft>
              <a:buClr>
                <a:schemeClr val="accent2"/>
              </a:buClr>
              <a:buSzPts val="3200"/>
              <a:buNone/>
              <a:defRPr>
                <a:solidFill>
                  <a:schemeClr val="accent2"/>
                </a:solidFill>
              </a:defRPr>
            </a:lvl1pPr>
            <a:lvl2pPr indent="0" lvl="1" marL="0" marR="0" algn="l">
              <a:spcBef>
                <a:spcPts val="0"/>
              </a:spcBef>
              <a:spcAft>
                <a:spcPts val="0"/>
              </a:spcAft>
              <a:buSzPts val="4800"/>
              <a:buNone/>
              <a:defRPr/>
            </a:lvl2pPr>
            <a:lvl3pPr indent="0" lvl="2" marL="0" marR="0" algn="l">
              <a:spcBef>
                <a:spcPts val="0"/>
              </a:spcBef>
              <a:spcAft>
                <a:spcPts val="0"/>
              </a:spcAft>
              <a:buSzPts val="4800"/>
              <a:buNone/>
              <a:defRPr/>
            </a:lvl3pPr>
            <a:lvl4pPr indent="0" lvl="3" marL="0" marR="0" algn="l">
              <a:spcBef>
                <a:spcPts val="0"/>
              </a:spcBef>
              <a:spcAft>
                <a:spcPts val="0"/>
              </a:spcAft>
              <a:buSzPts val="4800"/>
              <a:buNone/>
              <a:defRPr/>
            </a:lvl4pPr>
            <a:lvl5pPr indent="0" lvl="4" marL="0" marR="0" algn="l">
              <a:spcBef>
                <a:spcPts val="0"/>
              </a:spcBef>
              <a:spcAft>
                <a:spcPts val="0"/>
              </a:spcAft>
              <a:buSzPts val="4800"/>
              <a:buNone/>
              <a:defRPr/>
            </a:lvl5pPr>
            <a:lvl6pPr indent="0" lvl="5" marL="0" marR="0" algn="l">
              <a:spcBef>
                <a:spcPts val="0"/>
              </a:spcBef>
              <a:spcAft>
                <a:spcPts val="0"/>
              </a:spcAft>
              <a:buSzPts val="4800"/>
              <a:buNone/>
              <a:defRPr/>
            </a:lvl6pPr>
            <a:lvl7pPr indent="0" lvl="6" marL="0" marR="0" algn="l">
              <a:spcBef>
                <a:spcPts val="0"/>
              </a:spcBef>
              <a:spcAft>
                <a:spcPts val="0"/>
              </a:spcAft>
              <a:buSzPts val="4800"/>
              <a:buNone/>
              <a:defRPr/>
            </a:lvl7pPr>
            <a:lvl8pPr indent="0" lvl="7" marL="0" marR="0" algn="l">
              <a:spcBef>
                <a:spcPts val="0"/>
              </a:spcBef>
              <a:spcAft>
                <a:spcPts val="0"/>
              </a:spcAft>
              <a:buSzPts val="4800"/>
              <a:buNone/>
              <a:defRPr/>
            </a:lvl8pPr>
            <a:lvl9pPr indent="0" lvl="8" marL="0" marR="0" algn="l">
              <a:spcBef>
                <a:spcPts val="0"/>
              </a:spcBef>
              <a:spcAft>
                <a:spcPts val="0"/>
              </a:spcAft>
              <a:buSzPts val="4800"/>
              <a:buNone/>
              <a:defRPr/>
            </a:lvl9pPr>
          </a:lstStyle>
          <a:p/>
        </p:txBody>
      </p:sp>
      <p:sp>
        <p:nvSpPr>
          <p:cNvPr id="105" name="Google Shape;105;g39e5564da87_1_543"/>
          <p:cNvSpPr txBox="1"/>
          <p:nvPr>
            <p:ph idx="1" type="subTitle"/>
          </p:nvPr>
        </p:nvSpPr>
        <p:spPr>
          <a:xfrm>
            <a:off x="6968367" y="3732533"/>
            <a:ext cx="5223300" cy="2223600"/>
          </a:xfrm>
          <a:prstGeom prst="rect">
            <a:avLst/>
          </a:prstGeom>
        </p:spPr>
        <p:txBody>
          <a:bodyPr anchorCtr="0" anchor="t" bIns="121900" lIns="121900" spcFirstLastPara="1" rIns="121900" wrap="square" tIns="121900">
            <a:noAutofit/>
          </a:bodyPr>
          <a:lstStyle>
            <a:lvl1pPr lvl="0">
              <a:spcBef>
                <a:spcPts val="0"/>
              </a:spcBef>
              <a:spcAft>
                <a:spcPts val="0"/>
              </a:spcAft>
              <a:buSzPts val="2400"/>
              <a:buNone/>
              <a:defRPr/>
            </a:lvl1pPr>
            <a:lvl2pPr lvl="1">
              <a:spcBef>
                <a:spcPts val="0"/>
              </a:spcBef>
              <a:spcAft>
                <a:spcPts val="0"/>
              </a:spcAft>
              <a:buClr>
                <a:schemeClr val="lt2"/>
              </a:buClr>
              <a:buSzPts val="4000"/>
              <a:buNone/>
              <a:defRPr sz="4000">
                <a:solidFill>
                  <a:schemeClr val="lt2"/>
                </a:solidFill>
              </a:defRPr>
            </a:lvl2pPr>
            <a:lvl3pPr lvl="2">
              <a:spcBef>
                <a:spcPts val="0"/>
              </a:spcBef>
              <a:spcAft>
                <a:spcPts val="0"/>
              </a:spcAft>
              <a:buClr>
                <a:schemeClr val="lt2"/>
              </a:buClr>
              <a:buSzPts val="4000"/>
              <a:buNone/>
              <a:defRPr sz="4000">
                <a:solidFill>
                  <a:schemeClr val="lt2"/>
                </a:solidFill>
              </a:defRPr>
            </a:lvl3pPr>
            <a:lvl4pPr lvl="3">
              <a:spcBef>
                <a:spcPts val="0"/>
              </a:spcBef>
              <a:spcAft>
                <a:spcPts val="0"/>
              </a:spcAft>
              <a:buClr>
                <a:schemeClr val="lt2"/>
              </a:buClr>
              <a:buSzPts val="4000"/>
              <a:buNone/>
              <a:defRPr sz="4000">
                <a:solidFill>
                  <a:schemeClr val="lt2"/>
                </a:solidFill>
              </a:defRPr>
            </a:lvl4pPr>
            <a:lvl5pPr lvl="4">
              <a:spcBef>
                <a:spcPts val="0"/>
              </a:spcBef>
              <a:spcAft>
                <a:spcPts val="0"/>
              </a:spcAft>
              <a:buClr>
                <a:schemeClr val="lt2"/>
              </a:buClr>
              <a:buSzPts val="4000"/>
              <a:buNone/>
              <a:defRPr sz="4000">
                <a:solidFill>
                  <a:schemeClr val="lt2"/>
                </a:solidFill>
              </a:defRPr>
            </a:lvl5pPr>
            <a:lvl6pPr lvl="5">
              <a:spcBef>
                <a:spcPts val="0"/>
              </a:spcBef>
              <a:spcAft>
                <a:spcPts val="0"/>
              </a:spcAft>
              <a:buClr>
                <a:schemeClr val="lt2"/>
              </a:buClr>
              <a:buSzPts val="4000"/>
              <a:buNone/>
              <a:defRPr sz="4000">
                <a:solidFill>
                  <a:schemeClr val="lt2"/>
                </a:solidFill>
              </a:defRPr>
            </a:lvl6pPr>
            <a:lvl7pPr lvl="6">
              <a:spcBef>
                <a:spcPts val="0"/>
              </a:spcBef>
              <a:spcAft>
                <a:spcPts val="0"/>
              </a:spcAft>
              <a:buClr>
                <a:schemeClr val="lt2"/>
              </a:buClr>
              <a:buSzPts val="4000"/>
              <a:buNone/>
              <a:defRPr sz="4000">
                <a:solidFill>
                  <a:schemeClr val="lt2"/>
                </a:solidFill>
              </a:defRPr>
            </a:lvl7pPr>
            <a:lvl8pPr lvl="7">
              <a:spcBef>
                <a:spcPts val="0"/>
              </a:spcBef>
              <a:spcAft>
                <a:spcPts val="0"/>
              </a:spcAft>
              <a:buClr>
                <a:schemeClr val="lt2"/>
              </a:buClr>
              <a:buSzPts val="4000"/>
              <a:buNone/>
              <a:defRPr sz="4000">
                <a:solidFill>
                  <a:schemeClr val="lt2"/>
                </a:solidFill>
              </a:defRPr>
            </a:lvl8pPr>
            <a:lvl9pPr lvl="8">
              <a:spcBef>
                <a:spcPts val="0"/>
              </a:spcBef>
              <a:spcAft>
                <a:spcPts val="0"/>
              </a:spcAft>
              <a:buClr>
                <a:schemeClr val="lt2"/>
              </a:buClr>
              <a:buSzPts val="4000"/>
              <a:buNone/>
              <a:defRPr sz="4000">
                <a:solidFill>
                  <a:schemeClr val="lt2"/>
                </a:solidFill>
              </a:defRPr>
            </a:lvl9pPr>
          </a:lstStyle>
          <a:p/>
        </p:txBody>
      </p:sp>
      <p:pic>
        <p:nvPicPr>
          <p:cNvPr id="106" name="Google Shape;106;g39e5564da87_1_543"/>
          <p:cNvPicPr preferRelativeResize="0"/>
          <p:nvPr/>
        </p:nvPicPr>
        <p:blipFill>
          <a:blip r:embed="rId3">
            <a:alphaModFix/>
          </a:blip>
          <a:stretch>
            <a:fillRect/>
          </a:stretch>
        </p:blipFill>
        <p:spPr>
          <a:xfrm>
            <a:off x="0" y="0"/>
            <a:ext cx="2448233" cy="1109866"/>
          </a:xfrm>
          <a:prstGeom prst="rect">
            <a:avLst/>
          </a:prstGeom>
          <a:noFill/>
          <a:ln>
            <a:noFill/>
          </a:ln>
        </p:spPr>
      </p:pic>
      <p:pic>
        <p:nvPicPr>
          <p:cNvPr id="107" name="Google Shape;107;g39e5564da87_1_543"/>
          <p:cNvPicPr preferRelativeResize="0"/>
          <p:nvPr/>
        </p:nvPicPr>
        <p:blipFill>
          <a:blip r:embed="rId4">
            <a:alphaModFix/>
          </a:blip>
          <a:stretch>
            <a:fillRect/>
          </a:stretch>
        </p:blipFill>
        <p:spPr>
          <a:xfrm>
            <a:off x="11018267" y="-10"/>
            <a:ext cx="1173733" cy="1620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108" name="Shape 108"/>
        <p:cNvGrpSpPr/>
        <p:nvPr/>
      </p:nvGrpSpPr>
      <p:grpSpPr>
        <a:xfrm>
          <a:off x="0" y="0"/>
          <a:ext cx="0" cy="0"/>
          <a:chOff x="0" y="0"/>
          <a:chExt cx="0" cy="0"/>
        </a:xfrm>
      </p:grpSpPr>
      <p:sp>
        <p:nvSpPr>
          <p:cNvPr id="109" name="Google Shape;109;g39e5564da87_1_549"/>
          <p:cNvSpPr/>
          <p:nvPr/>
        </p:nvSpPr>
        <p:spPr>
          <a:xfrm>
            <a:off x="0" y="0"/>
            <a:ext cx="12192000" cy="6858000"/>
          </a:xfrm>
          <a:prstGeom prst="rect">
            <a:avLst/>
          </a:prstGeom>
          <a:solidFill>
            <a:schemeClr val="lt1"/>
          </a:solidFill>
          <a:ln cap="flat" cmpd="sng" w="169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0" name="Shape 110"/>
        <p:cNvGrpSpPr/>
        <p:nvPr/>
      </p:nvGrpSpPr>
      <p:grpSpPr>
        <a:xfrm>
          <a:off x="0" y="0"/>
          <a:ext cx="0" cy="0"/>
          <a:chOff x="0" y="0"/>
          <a:chExt cx="0" cy="0"/>
        </a:xfrm>
      </p:grpSpPr>
      <p:sp>
        <p:nvSpPr>
          <p:cNvPr id="111" name="Google Shape;111;g39e5564da87_1_551"/>
          <p:cNvSpPr txBox="1"/>
          <p:nvPr>
            <p:ph type="title"/>
          </p:nvPr>
        </p:nvSpPr>
        <p:spPr>
          <a:xfrm>
            <a:off x="0" y="0"/>
            <a:ext cx="11125200" cy="783600"/>
          </a:xfrm>
          <a:prstGeom prst="rect">
            <a:avLst/>
          </a:prstGeom>
          <a:noFill/>
          <a:ln>
            <a:noFill/>
          </a:ln>
        </p:spPr>
        <p:txBody>
          <a:bodyPr anchorCtr="0" anchor="b" bIns="121900" lIns="121900" spcFirstLastPara="1" rIns="121900" wrap="square" tIns="121900">
            <a:noAutofit/>
          </a:bodyPr>
          <a:lstStyle>
            <a:lvl1pPr lvl="0">
              <a:spcBef>
                <a:spcPts val="0"/>
              </a:spcBef>
              <a:spcAft>
                <a:spcPts val="0"/>
              </a:spcAft>
              <a:buSzPts val="3200"/>
              <a:buNone/>
              <a:defRPr/>
            </a:lvl1pPr>
            <a:lvl2pPr lvl="1" algn="l">
              <a:spcBef>
                <a:spcPts val="0"/>
              </a:spcBef>
              <a:spcAft>
                <a:spcPts val="0"/>
              </a:spcAft>
              <a:buSzPts val="4800"/>
              <a:buNone/>
              <a:defRPr/>
            </a:lvl2pPr>
            <a:lvl3pPr lvl="2" algn="l">
              <a:spcBef>
                <a:spcPts val="0"/>
              </a:spcBef>
              <a:spcAft>
                <a:spcPts val="0"/>
              </a:spcAft>
              <a:buSzPts val="4800"/>
              <a:buNone/>
              <a:defRPr/>
            </a:lvl3pPr>
            <a:lvl4pPr lvl="3" algn="l">
              <a:spcBef>
                <a:spcPts val="0"/>
              </a:spcBef>
              <a:spcAft>
                <a:spcPts val="0"/>
              </a:spcAft>
              <a:buSzPts val="4800"/>
              <a:buNone/>
              <a:defRPr/>
            </a:lvl4pPr>
            <a:lvl5pPr lvl="4" algn="l">
              <a:spcBef>
                <a:spcPts val="0"/>
              </a:spcBef>
              <a:spcAft>
                <a:spcPts val="0"/>
              </a:spcAft>
              <a:buSzPts val="4800"/>
              <a:buNone/>
              <a:defRPr/>
            </a:lvl5pPr>
            <a:lvl6pPr lvl="5" marL="609600" algn="l">
              <a:spcBef>
                <a:spcPts val="0"/>
              </a:spcBef>
              <a:spcAft>
                <a:spcPts val="0"/>
              </a:spcAft>
              <a:buSzPts val="4800"/>
              <a:buNone/>
              <a:defRPr/>
            </a:lvl6pPr>
            <a:lvl7pPr lvl="6" marL="1219200" algn="l">
              <a:spcBef>
                <a:spcPts val="0"/>
              </a:spcBef>
              <a:spcAft>
                <a:spcPts val="0"/>
              </a:spcAft>
              <a:buSzPts val="4800"/>
              <a:buNone/>
              <a:defRPr/>
            </a:lvl7pPr>
            <a:lvl8pPr lvl="7" marL="1828800" algn="l">
              <a:spcBef>
                <a:spcPts val="0"/>
              </a:spcBef>
              <a:spcAft>
                <a:spcPts val="0"/>
              </a:spcAft>
              <a:buSzPts val="4800"/>
              <a:buNone/>
              <a:defRPr/>
            </a:lvl8pPr>
            <a:lvl9pPr lvl="8" marL="2438400" algn="l">
              <a:spcBef>
                <a:spcPts val="0"/>
              </a:spcBef>
              <a:spcAft>
                <a:spcPts val="0"/>
              </a:spcAft>
              <a:buSzPts val="4800"/>
              <a:buNone/>
              <a:defRPr/>
            </a:lvl9pPr>
          </a:lstStyle>
          <a:p/>
        </p:txBody>
      </p:sp>
      <p:sp>
        <p:nvSpPr>
          <p:cNvPr id="112" name="Google Shape;112;g39e5564da87_1_551"/>
          <p:cNvSpPr txBox="1"/>
          <p:nvPr>
            <p:ph idx="1" type="body"/>
          </p:nvPr>
        </p:nvSpPr>
        <p:spPr>
          <a:xfrm>
            <a:off x="541867" y="1143000"/>
            <a:ext cx="11125200" cy="4826700"/>
          </a:xfrm>
          <a:prstGeom prst="rect">
            <a:avLst/>
          </a:prstGeom>
          <a:noFill/>
          <a:ln>
            <a:noFill/>
          </a:ln>
        </p:spPr>
        <p:txBody>
          <a:bodyPr anchorCtr="0" anchor="t" bIns="121900" lIns="121900" spcFirstLastPara="1" rIns="121900" wrap="square" tIns="121900">
            <a:noAutofit/>
          </a:bodyPr>
          <a:lstStyle>
            <a:lvl1pPr indent="-431800" lvl="0" marL="457200" algn="l">
              <a:spcBef>
                <a:spcPts val="1100"/>
              </a:spcBef>
              <a:spcAft>
                <a:spcPts val="0"/>
              </a:spcAft>
              <a:buClr>
                <a:srgbClr val="4C4C4C"/>
              </a:buClr>
              <a:buSzPts val="3200"/>
              <a:buFont typeface="Helvetica Neue"/>
              <a:buChar char="•"/>
              <a:defRPr sz="3200"/>
            </a:lvl1pPr>
            <a:lvl2pPr indent="-381000" lvl="1" marL="914400" algn="l">
              <a:spcBef>
                <a:spcPts val="900"/>
              </a:spcBef>
              <a:spcAft>
                <a:spcPts val="0"/>
              </a:spcAft>
              <a:buSzPts val="2400"/>
              <a:buChar char="○"/>
              <a:defRPr sz="2400"/>
            </a:lvl2pPr>
            <a:lvl3pPr indent="-381000" lvl="2" marL="1371600" algn="l">
              <a:spcBef>
                <a:spcPts val="900"/>
              </a:spcBef>
              <a:spcAft>
                <a:spcPts val="0"/>
              </a:spcAft>
              <a:buClr>
                <a:srgbClr val="4C4C4C"/>
              </a:buClr>
              <a:buSzPts val="2400"/>
              <a:buFont typeface="Merriweather Sans"/>
              <a:buChar char="‣"/>
              <a:defRPr sz="2400"/>
            </a:lvl3pPr>
            <a:lvl4pPr indent="-349250" lvl="3" marL="1828800" algn="l">
              <a:spcBef>
                <a:spcPts val="1600"/>
              </a:spcBef>
              <a:spcAft>
                <a:spcPts val="0"/>
              </a:spcAft>
              <a:buSzPts val="1900"/>
              <a:buChar char="●"/>
              <a:defRPr sz="1900"/>
            </a:lvl4pPr>
            <a:lvl5pPr indent="-381000" lvl="4" marL="2286000" algn="l">
              <a:spcBef>
                <a:spcPts val="1600"/>
              </a:spcBef>
              <a:spcAft>
                <a:spcPts val="0"/>
              </a:spcAft>
              <a:buSzPts val="2400"/>
              <a:buChar char="○"/>
              <a:defRPr/>
            </a:lvl5pPr>
            <a:lvl6pPr indent="-381000" lvl="5" marL="2743200" algn="l">
              <a:spcBef>
                <a:spcPts val="1600"/>
              </a:spcBef>
              <a:spcAft>
                <a:spcPts val="0"/>
              </a:spcAft>
              <a:buSzPts val="2400"/>
              <a:buChar char="■"/>
              <a:defRPr/>
            </a:lvl6pPr>
            <a:lvl7pPr indent="-381000" lvl="6" marL="3200400" algn="l">
              <a:spcBef>
                <a:spcPts val="1600"/>
              </a:spcBef>
              <a:spcAft>
                <a:spcPts val="0"/>
              </a:spcAft>
              <a:buSzPts val="2400"/>
              <a:buChar char="●"/>
              <a:defRPr/>
            </a:lvl7pPr>
            <a:lvl8pPr indent="-381000" lvl="7" marL="3657600" algn="l">
              <a:spcBef>
                <a:spcPts val="1600"/>
              </a:spcBef>
              <a:spcAft>
                <a:spcPts val="0"/>
              </a:spcAft>
              <a:buSzPts val="2400"/>
              <a:buChar char="○"/>
              <a:defRPr/>
            </a:lvl8pPr>
            <a:lvl9pPr indent="-381000" lvl="8" marL="4114800" algn="l">
              <a:spcBef>
                <a:spcPts val="1600"/>
              </a:spcBef>
              <a:spcAft>
                <a:spcPts val="0"/>
              </a:spcAft>
              <a:buSzPts val="2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113" name="Shape 113"/>
        <p:cNvGrpSpPr/>
        <p:nvPr/>
      </p:nvGrpSpPr>
      <p:grpSpPr>
        <a:xfrm>
          <a:off x="0" y="0"/>
          <a:ext cx="0" cy="0"/>
          <a:chOff x="0" y="0"/>
          <a:chExt cx="0" cy="0"/>
        </a:xfrm>
      </p:grpSpPr>
      <p:sp>
        <p:nvSpPr>
          <p:cNvPr id="114" name="Google Shape;114;g39e5564da87_1_554"/>
          <p:cNvSpPr txBox="1"/>
          <p:nvPr>
            <p:ph type="title"/>
          </p:nvPr>
        </p:nvSpPr>
        <p:spPr>
          <a:xfrm>
            <a:off x="0" y="25450"/>
            <a:ext cx="12192000" cy="665100"/>
          </a:xfrm>
          <a:prstGeom prst="rect">
            <a:avLst/>
          </a:prstGeom>
          <a:noFill/>
          <a:ln>
            <a:noFill/>
          </a:ln>
        </p:spPr>
        <p:txBody>
          <a:bodyPr anchorCtr="0" anchor="ctr" bIns="121900" lIns="121900" spcFirstLastPara="1" rIns="121900" wrap="square" tIns="121900">
            <a:noAutofit/>
          </a:bodyPr>
          <a:lstStyle>
            <a:lvl1pPr lvl="0" algn="l">
              <a:spcBef>
                <a:spcPts val="0"/>
              </a:spcBef>
              <a:spcAft>
                <a:spcPts val="0"/>
              </a:spcAft>
              <a:buSzPts val="3500"/>
              <a:buFont typeface="Roboto"/>
              <a:buNone/>
              <a:defRPr sz="3500">
                <a:latin typeface="Roboto"/>
                <a:ea typeface="Roboto"/>
                <a:cs typeface="Roboto"/>
                <a:sym typeface="Roboto"/>
              </a:defRPr>
            </a:lvl1pPr>
            <a:lvl2pPr lvl="1" algn="l">
              <a:spcBef>
                <a:spcPts val="0"/>
              </a:spcBef>
              <a:spcAft>
                <a:spcPts val="0"/>
              </a:spcAft>
              <a:buSzPts val="4800"/>
              <a:buNone/>
              <a:defRPr/>
            </a:lvl2pPr>
            <a:lvl3pPr lvl="2" algn="l">
              <a:spcBef>
                <a:spcPts val="0"/>
              </a:spcBef>
              <a:spcAft>
                <a:spcPts val="0"/>
              </a:spcAft>
              <a:buSzPts val="4800"/>
              <a:buNone/>
              <a:defRPr/>
            </a:lvl3pPr>
            <a:lvl4pPr lvl="3" algn="l">
              <a:spcBef>
                <a:spcPts val="0"/>
              </a:spcBef>
              <a:spcAft>
                <a:spcPts val="0"/>
              </a:spcAft>
              <a:buSzPts val="4800"/>
              <a:buNone/>
              <a:defRPr/>
            </a:lvl4pPr>
            <a:lvl5pPr lvl="4" algn="l">
              <a:spcBef>
                <a:spcPts val="0"/>
              </a:spcBef>
              <a:spcAft>
                <a:spcPts val="0"/>
              </a:spcAft>
              <a:buSzPts val="4800"/>
              <a:buNone/>
              <a:defRPr/>
            </a:lvl5pPr>
            <a:lvl6pPr lvl="5" marL="609600" algn="l">
              <a:spcBef>
                <a:spcPts val="0"/>
              </a:spcBef>
              <a:spcAft>
                <a:spcPts val="0"/>
              </a:spcAft>
              <a:buSzPts val="4800"/>
              <a:buNone/>
              <a:defRPr/>
            </a:lvl6pPr>
            <a:lvl7pPr lvl="6" marL="1219200" algn="l">
              <a:spcBef>
                <a:spcPts val="0"/>
              </a:spcBef>
              <a:spcAft>
                <a:spcPts val="0"/>
              </a:spcAft>
              <a:buSzPts val="4800"/>
              <a:buNone/>
              <a:defRPr/>
            </a:lvl7pPr>
            <a:lvl8pPr lvl="7" marL="1828800" algn="l">
              <a:spcBef>
                <a:spcPts val="0"/>
              </a:spcBef>
              <a:spcAft>
                <a:spcPts val="0"/>
              </a:spcAft>
              <a:buSzPts val="4800"/>
              <a:buNone/>
              <a:defRPr/>
            </a:lvl8pPr>
            <a:lvl9pPr lvl="8" marL="2438400" algn="l">
              <a:spcBef>
                <a:spcPts val="0"/>
              </a:spcBef>
              <a:spcAft>
                <a:spcPts val="0"/>
              </a:spcAft>
              <a:buSzPts val="4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5" name="Shape 115"/>
        <p:cNvGrpSpPr/>
        <p:nvPr/>
      </p:nvGrpSpPr>
      <p:grpSpPr>
        <a:xfrm>
          <a:off x="0" y="0"/>
          <a:ext cx="0" cy="0"/>
          <a:chOff x="0" y="0"/>
          <a:chExt cx="0" cy="0"/>
        </a:xfrm>
      </p:grpSpPr>
      <p:sp>
        <p:nvSpPr>
          <p:cNvPr id="116" name="Google Shape;116;g39e5564da87_1_556"/>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117" name="Google Shape;117;g39e5564da87_1_556"/>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algn="ctr">
              <a:spcBef>
                <a:spcPts val="800"/>
              </a:spcBef>
              <a:spcAft>
                <a:spcPts val="0"/>
              </a:spcAft>
              <a:buSzPts val="2400"/>
              <a:buChar char="●"/>
              <a:defRPr/>
            </a:lvl1pPr>
            <a:lvl2pPr indent="-381000" lvl="1" marL="914400" algn="ctr">
              <a:spcBef>
                <a:spcPts val="0"/>
              </a:spcBef>
              <a:spcAft>
                <a:spcPts val="0"/>
              </a:spcAft>
              <a:buSzPts val="2400"/>
              <a:buChar char="○"/>
              <a:defRPr/>
            </a:lvl2pPr>
            <a:lvl3pPr indent="-381000" lvl="2" marL="1371600" algn="ctr">
              <a:spcBef>
                <a:spcPts val="0"/>
              </a:spcBef>
              <a:spcAft>
                <a:spcPts val="0"/>
              </a:spcAft>
              <a:buSzPts val="2400"/>
              <a:buChar char="■"/>
              <a:defRPr/>
            </a:lvl3pPr>
            <a:lvl4pPr indent="-381000" lvl="3" marL="1828800" algn="ctr">
              <a:spcBef>
                <a:spcPts val="0"/>
              </a:spcBef>
              <a:spcAft>
                <a:spcPts val="0"/>
              </a:spcAft>
              <a:buSzPts val="2400"/>
              <a:buChar char="●"/>
              <a:defRPr/>
            </a:lvl4pPr>
            <a:lvl5pPr indent="-381000" lvl="4" marL="2286000" algn="ctr">
              <a:spcBef>
                <a:spcPts val="0"/>
              </a:spcBef>
              <a:spcAft>
                <a:spcPts val="0"/>
              </a:spcAft>
              <a:buSzPts val="2400"/>
              <a:buChar char="○"/>
              <a:defRPr/>
            </a:lvl5pPr>
            <a:lvl6pPr indent="-381000" lvl="5" marL="2743200" algn="ctr">
              <a:spcBef>
                <a:spcPts val="0"/>
              </a:spcBef>
              <a:spcAft>
                <a:spcPts val="0"/>
              </a:spcAft>
              <a:buSzPts val="2400"/>
              <a:buChar char="■"/>
              <a:defRPr/>
            </a:lvl6pPr>
            <a:lvl7pPr indent="-381000" lvl="6" marL="3200400" algn="ctr">
              <a:spcBef>
                <a:spcPts val="0"/>
              </a:spcBef>
              <a:spcAft>
                <a:spcPts val="0"/>
              </a:spcAft>
              <a:buSzPts val="2400"/>
              <a:buChar char="●"/>
              <a:defRPr/>
            </a:lvl7pPr>
            <a:lvl8pPr indent="-381000" lvl="7" marL="3657600" algn="ctr">
              <a:spcBef>
                <a:spcPts val="0"/>
              </a:spcBef>
              <a:spcAft>
                <a:spcPts val="0"/>
              </a:spcAft>
              <a:buSzPts val="2400"/>
              <a:buChar char="○"/>
              <a:defRPr/>
            </a:lvl8pPr>
            <a:lvl9pPr indent="-381000" lvl="8" marL="4114800" algn="ctr">
              <a:spcBef>
                <a:spcPts val="0"/>
              </a:spcBef>
              <a:spcAft>
                <a:spcPts val="0"/>
              </a:spcAft>
              <a:buSzPts val="2400"/>
              <a:buChar char="■"/>
              <a:defRPr/>
            </a:lvl9pPr>
          </a:lstStyle>
          <a:p/>
        </p:txBody>
      </p:sp>
      <p:sp>
        <p:nvSpPr>
          <p:cNvPr id="118" name="Google Shape;118;g39e5564da87_1_55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19" name="Shape 119"/>
        <p:cNvGrpSpPr/>
        <p:nvPr/>
      </p:nvGrpSpPr>
      <p:grpSpPr>
        <a:xfrm>
          <a:off x="0" y="0"/>
          <a:ext cx="0" cy="0"/>
          <a:chOff x="0" y="0"/>
          <a:chExt cx="0" cy="0"/>
        </a:xfrm>
      </p:grpSpPr>
      <p:sp>
        <p:nvSpPr>
          <p:cNvPr id="120" name="Google Shape;120;g39e5564da87_1_560"/>
          <p:cNvSpPr txBox="1"/>
          <p:nvPr>
            <p:ph type="title"/>
          </p:nvPr>
        </p:nvSpPr>
        <p:spPr>
          <a:xfrm>
            <a:off x="0" y="0"/>
            <a:ext cx="10972800" cy="8136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sz="4000"/>
            </a:lvl1pPr>
            <a:lvl2pPr lvl="1">
              <a:spcBef>
                <a:spcPts val="0"/>
              </a:spcBef>
              <a:spcAft>
                <a:spcPts val="0"/>
              </a:spcAft>
              <a:buClr>
                <a:srgbClr val="434343"/>
              </a:buClr>
              <a:buSzPts val="4000"/>
              <a:buNone/>
              <a:defRPr sz="4000">
                <a:solidFill>
                  <a:srgbClr val="434343"/>
                </a:solidFill>
              </a:defRPr>
            </a:lvl2pPr>
            <a:lvl3pPr lvl="2">
              <a:spcBef>
                <a:spcPts val="0"/>
              </a:spcBef>
              <a:spcAft>
                <a:spcPts val="0"/>
              </a:spcAft>
              <a:buClr>
                <a:srgbClr val="434343"/>
              </a:buClr>
              <a:buSzPts val="4000"/>
              <a:buNone/>
              <a:defRPr sz="4000">
                <a:solidFill>
                  <a:srgbClr val="434343"/>
                </a:solidFill>
              </a:defRPr>
            </a:lvl3pPr>
            <a:lvl4pPr lvl="3">
              <a:spcBef>
                <a:spcPts val="0"/>
              </a:spcBef>
              <a:spcAft>
                <a:spcPts val="0"/>
              </a:spcAft>
              <a:buClr>
                <a:srgbClr val="434343"/>
              </a:buClr>
              <a:buSzPts val="4000"/>
              <a:buNone/>
              <a:defRPr sz="4000">
                <a:solidFill>
                  <a:srgbClr val="434343"/>
                </a:solidFill>
              </a:defRPr>
            </a:lvl4pPr>
            <a:lvl5pPr lvl="4">
              <a:spcBef>
                <a:spcPts val="0"/>
              </a:spcBef>
              <a:spcAft>
                <a:spcPts val="0"/>
              </a:spcAft>
              <a:buClr>
                <a:srgbClr val="434343"/>
              </a:buClr>
              <a:buSzPts val="4000"/>
              <a:buNone/>
              <a:defRPr sz="4000">
                <a:solidFill>
                  <a:srgbClr val="434343"/>
                </a:solidFill>
              </a:defRPr>
            </a:lvl5pPr>
            <a:lvl6pPr lvl="5">
              <a:spcBef>
                <a:spcPts val="0"/>
              </a:spcBef>
              <a:spcAft>
                <a:spcPts val="0"/>
              </a:spcAft>
              <a:buClr>
                <a:srgbClr val="434343"/>
              </a:buClr>
              <a:buSzPts val="4000"/>
              <a:buNone/>
              <a:defRPr sz="4000">
                <a:solidFill>
                  <a:srgbClr val="434343"/>
                </a:solidFill>
              </a:defRPr>
            </a:lvl6pPr>
            <a:lvl7pPr lvl="6">
              <a:spcBef>
                <a:spcPts val="0"/>
              </a:spcBef>
              <a:spcAft>
                <a:spcPts val="0"/>
              </a:spcAft>
              <a:buClr>
                <a:srgbClr val="434343"/>
              </a:buClr>
              <a:buSzPts val="4000"/>
              <a:buNone/>
              <a:defRPr sz="4000">
                <a:solidFill>
                  <a:srgbClr val="434343"/>
                </a:solidFill>
              </a:defRPr>
            </a:lvl7pPr>
            <a:lvl8pPr lvl="7">
              <a:spcBef>
                <a:spcPts val="0"/>
              </a:spcBef>
              <a:spcAft>
                <a:spcPts val="0"/>
              </a:spcAft>
              <a:buClr>
                <a:srgbClr val="434343"/>
              </a:buClr>
              <a:buSzPts val="4000"/>
              <a:buNone/>
              <a:defRPr sz="4000">
                <a:solidFill>
                  <a:srgbClr val="434343"/>
                </a:solidFill>
              </a:defRPr>
            </a:lvl8pPr>
            <a:lvl9pPr lvl="8">
              <a:spcBef>
                <a:spcPts val="0"/>
              </a:spcBef>
              <a:spcAft>
                <a:spcPts val="0"/>
              </a:spcAft>
              <a:buClr>
                <a:srgbClr val="434343"/>
              </a:buClr>
              <a:buSzPts val="4000"/>
              <a:buNone/>
              <a:defRPr sz="4000">
                <a:solidFill>
                  <a:srgbClr val="434343"/>
                </a:solidFill>
              </a:defRPr>
            </a:lvl9pPr>
          </a:lstStyle>
          <a:p/>
        </p:txBody>
      </p:sp>
      <p:sp>
        <p:nvSpPr>
          <p:cNvPr id="121" name="Google Shape;121;g39e5564da87_1_560"/>
          <p:cNvSpPr txBox="1"/>
          <p:nvPr>
            <p:ph idx="1" type="body"/>
          </p:nvPr>
        </p:nvSpPr>
        <p:spPr>
          <a:xfrm>
            <a:off x="518967" y="1118799"/>
            <a:ext cx="10972800" cy="4620300"/>
          </a:xfrm>
          <a:prstGeom prst="rect">
            <a:avLst/>
          </a:prstGeom>
        </p:spPr>
        <p:txBody>
          <a:bodyPr anchorCtr="0" anchor="t" bIns="121900" lIns="121900" spcFirstLastPara="1" rIns="121900" wrap="square" tIns="121900">
            <a:noAutofit/>
          </a:bodyPr>
          <a:lstStyle>
            <a:lvl1pPr indent="-431800" lvl="0" marL="457200">
              <a:spcBef>
                <a:spcPts val="800"/>
              </a:spcBef>
              <a:spcAft>
                <a:spcPts val="0"/>
              </a:spcAft>
              <a:buSzPts val="3200"/>
              <a:buChar char="●"/>
              <a:defRPr sz="32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122" name="Google Shape;122;g39e5564da87_1_560"/>
          <p:cNvSpPr txBox="1"/>
          <p:nvPr>
            <p:ph idx="12" type="sldNum"/>
          </p:nvPr>
        </p:nvSpPr>
        <p:spPr>
          <a:xfrm>
            <a:off x="11409055" y="6333134"/>
            <a:ext cx="731700" cy="5247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123" name="Shape 123"/>
        <p:cNvGrpSpPr/>
        <p:nvPr/>
      </p:nvGrpSpPr>
      <p:grpSpPr>
        <a:xfrm>
          <a:off x="0" y="0"/>
          <a:ext cx="0" cy="0"/>
          <a:chOff x="0" y="0"/>
          <a:chExt cx="0" cy="0"/>
        </a:xfrm>
      </p:grpSpPr>
      <p:sp>
        <p:nvSpPr>
          <p:cNvPr id="124" name="Google Shape;124;g39e5564da87_1_564"/>
          <p:cNvSpPr txBox="1"/>
          <p:nvPr>
            <p:ph type="title"/>
          </p:nvPr>
        </p:nvSpPr>
        <p:spPr>
          <a:xfrm>
            <a:off x="547688" y="0"/>
            <a:ext cx="11120400" cy="884100"/>
          </a:xfrm>
          <a:prstGeom prst="rect">
            <a:avLst/>
          </a:prstGeom>
          <a:noFill/>
          <a:ln>
            <a:noFill/>
          </a:ln>
        </p:spPr>
        <p:txBody>
          <a:bodyPr anchorCtr="0" anchor="b" bIns="121900" lIns="121900" spcFirstLastPara="1" rIns="121900" wrap="square" tIns="121900">
            <a:noAutofit/>
          </a:bodyPr>
          <a:lstStyle>
            <a:lvl1pPr lvl="0">
              <a:spcBef>
                <a:spcPts val="0"/>
              </a:spcBef>
              <a:spcAft>
                <a:spcPts val="0"/>
              </a:spcAft>
              <a:buClr>
                <a:srgbClr val="434343"/>
              </a:buClr>
              <a:buSzPts val="3200"/>
              <a:buNone/>
              <a:defRPr sz="3200">
                <a:solidFill>
                  <a:srgbClr val="434343"/>
                </a:solidFill>
              </a:defRPr>
            </a:lvl1pPr>
            <a:lvl2pPr lvl="1">
              <a:spcBef>
                <a:spcPts val="0"/>
              </a:spcBef>
              <a:spcAft>
                <a:spcPts val="0"/>
              </a:spcAft>
              <a:buClr>
                <a:srgbClr val="434343"/>
              </a:buClr>
              <a:buSzPts val="3200"/>
              <a:buNone/>
              <a:defRPr sz="3200">
                <a:solidFill>
                  <a:srgbClr val="434343"/>
                </a:solidFill>
              </a:defRPr>
            </a:lvl2pPr>
            <a:lvl3pPr lvl="2">
              <a:spcBef>
                <a:spcPts val="0"/>
              </a:spcBef>
              <a:spcAft>
                <a:spcPts val="0"/>
              </a:spcAft>
              <a:buClr>
                <a:srgbClr val="434343"/>
              </a:buClr>
              <a:buSzPts val="3200"/>
              <a:buNone/>
              <a:defRPr sz="3200">
                <a:solidFill>
                  <a:srgbClr val="434343"/>
                </a:solidFill>
              </a:defRPr>
            </a:lvl3pPr>
            <a:lvl4pPr lvl="3">
              <a:spcBef>
                <a:spcPts val="0"/>
              </a:spcBef>
              <a:spcAft>
                <a:spcPts val="0"/>
              </a:spcAft>
              <a:buClr>
                <a:srgbClr val="434343"/>
              </a:buClr>
              <a:buSzPts val="3200"/>
              <a:buNone/>
              <a:defRPr sz="3200">
                <a:solidFill>
                  <a:srgbClr val="434343"/>
                </a:solidFill>
              </a:defRPr>
            </a:lvl4pPr>
            <a:lvl5pPr lvl="4">
              <a:spcBef>
                <a:spcPts val="0"/>
              </a:spcBef>
              <a:spcAft>
                <a:spcPts val="0"/>
              </a:spcAft>
              <a:buClr>
                <a:srgbClr val="434343"/>
              </a:buClr>
              <a:buSzPts val="3200"/>
              <a:buNone/>
              <a:defRPr sz="3200">
                <a:solidFill>
                  <a:srgbClr val="434343"/>
                </a:solidFill>
              </a:defRPr>
            </a:lvl5pPr>
            <a:lvl6pPr lvl="5">
              <a:spcBef>
                <a:spcPts val="0"/>
              </a:spcBef>
              <a:spcAft>
                <a:spcPts val="0"/>
              </a:spcAft>
              <a:buClr>
                <a:srgbClr val="434343"/>
              </a:buClr>
              <a:buSzPts val="3200"/>
              <a:buNone/>
              <a:defRPr sz="3200">
                <a:solidFill>
                  <a:srgbClr val="434343"/>
                </a:solidFill>
              </a:defRPr>
            </a:lvl6pPr>
            <a:lvl7pPr lvl="6">
              <a:spcBef>
                <a:spcPts val="0"/>
              </a:spcBef>
              <a:spcAft>
                <a:spcPts val="0"/>
              </a:spcAft>
              <a:buClr>
                <a:srgbClr val="434343"/>
              </a:buClr>
              <a:buSzPts val="3200"/>
              <a:buNone/>
              <a:defRPr sz="3200">
                <a:solidFill>
                  <a:srgbClr val="434343"/>
                </a:solidFill>
              </a:defRPr>
            </a:lvl7pPr>
            <a:lvl8pPr lvl="7">
              <a:spcBef>
                <a:spcPts val="0"/>
              </a:spcBef>
              <a:spcAft>
                <a:spcPts val="0"/>
              </a:spcAft>
              <a:buClr>
                <a:srgbClr val="434343"/>
              </a:buClr>
              <a:buSzPts val="3200"/>
              <a:buNone/>
              <a:defRPr sz="3200">
                <a:solidFill>
                  <a:srgbClr val="434343"/>
                </a:solidFill>
              </a:defRPr>
            </a:lvl8pPr>
            <a:lvl9pPr lvl="8">
              <a:spcBef>
                <a:spcPts val="0"/>
              </a:spcBef>
              <a:spcAft>
                <a:spcPts val="0"/>
              </a:spcAft>
              <a:buClr>
                <a:srgbClr val="434343"/>
              </a:buClr>
              <a:buSzPts val="3200"/>
              <a:buNone/>
              <a:defRPr sz="3200">
                <a:solidFill>
                  <a:srgbClr val="434343"/>
                </a:solidFill>
              </a:defRPr>
            </a:lvl9pPr>
          </a:lstStyle>
          <a:p/>
        </p:txBody>
      </p:sp>
      <p:sp>
        <p:nvSpPr>
          <p:cNvPr id="125" name="Google Shape;125;g39e5564da87_1_564"/>
          <p:cNvSpPr txBox="1"/>
          <p:nvPr>
            <p:ph idx="1" type="body"/>
          </p:nvPr>
        </p:nvSpPr>
        <p:spPr>
          <a:xfrm>
            <a:off x="547688" y="1143000"/>
            <a:ext cx="11120400" cy="5715300"/>
          </a:xfrm>
          <a:prstGeom prst="rect">
            <a:avLst/>
          </a:prstGeom>
          <a:noFill/>
          <a:ln>
            <a:noFill/>
          </a:ln>
        </p:spPr>
        <p:txBody>
          <a:bodyPr anchorCtr="0" anchor="t" bIns="121900" lIns="121900" spcFirstLastPara="1" rIns="121900" wrap="square" tIns="121900">
            <a:noAutofit/>
          </a:bodyPr>
          <a:lstStyle>
            <a:lvl1pPr indent="-381000" lvl="0" marL="457200">
              <a:spcBef>
                <a:spcPts val="1100"/>
              </a:spcBef>
              <a:spcAft>
                <a:spcPts val="0"/>
              </a:spcAft>
              <a:buClr>
                <a:srgbClr val="666666"/>
              </a:buClr>
              <a:buSzPts val="2400"/>
              <a:buChar char="●"/>
              <a:defRPr sz="2400">
                <a:solidFill>
                  <a:srgbClr val="666666"/>
                </a:solidFill>
              </a:defRPr>
            </a:lvl1pPr>
            <a:lvl2pPr indent="-381000" lvl="1" marL="914400">
              <a:spcBef>
                <a:spcPts val="800"/>
              </a:spcBef>
              <a:spcAft>
                <a:spcPts val="0"/>
              </a:spcAft>
              <a:buClr>
                <a:srgbClr val="666666"/>
              </a:buClr>
              <a:buSzPts val="2400"/>
              <a:buChar char="○"/>
              <a:defRPr sz="2400">
                <a:solidFill>
                  <a:srgbClr val="666666"/>
                </a:solidFill>
              </a:defRPr>
            </a:lvl2pPr>
            <a:lvl3pPr indent="-381000" lvl="2" marL="1371600">
              <a:spcBef>
                <a:spcPts val="800"/>
              </a:spcBef>
              <a:spcAft>
                <a:spcPts val="0"/>
              </a:spcAft>
              <a:buClr>
                <a:srgbClr val="666666"/>
              </a:buClr>
              <a:buSzPts val="2400"/>
              <a:buFont typeface="Merriweather Sans"/>
              <a:buChar char="‣"/>
              <a:defRPr sz="2400">
                <a:solidFill>
                  <a:srgbClr val="666666"/>
                </a:solidFill>
              </a:defRPr>
            </a:lvl3pPr>
            <a:lvl4pPr indent="-381000" lvl="3" marL="1828800">
              <a:spcBef>
                <a:spcPts val="1500"/>
              </a:spcBef>
              <a:spcAft>
                <a:spcPts val="0"/>
              </a:spcAft>
              <a:buClr>
                <a:srgbClr val="666666"/>
              </a:buClr>
              <a:buSzPts val="2400"/>
              <a:buChar char="●"/>
              <a:defRPr sz="2400">
                <a:solidFill>
                  <a:srgbClr val="666666"/>
                </a:solidFill>
              </a:defRPr>
            </a:lvl4pPr>
            <a:lvl5pPr indent="-381000" lvl="4" marL="2286000">
              <a:spcBef>
                <a:spcPts val="1500"/>
              </a:spcBef>
              <a:spcAft>
                <a:spcPts val="0"/>
              </a:spcAft>
              <a:buClr>
                <a:srgbClr val="666666"/>
              </a:buClr>
              <a:buSzPts val="2400"/>
              <a:buChar char="○"/>
              <a:defRPr sz="2400">
                <a:solidFill>
                  <a:srgbClr val="666666"/>
                </a:solidFill>
              </a:defRPr>
            </a:lvl5pPr>
            <a:lvl6pPr indent="-381000" lvl="5" marL="2743200">
              <a:spcBef>
                <a:spcPts val="500"/>
              </a:spcBef>
              <a:spcAft>
                <a:spcPts val="0"/>
              </a:spcAft>
              <a:buClr>
                <a:srgbClr val="666666"/>
              </a:buClr>
              <a:buSzPts val="2400"/>
              <a:buChar char="■"/>
              <a:defRPr sz="2400">
                <a:solidFill>
                  <a:srgbClr val="666666"/>
                </a:solidFill>
              </a:defRPr>
            </a:lvl6pPr>
            <a:lvl7pPr indent="-381000" lvl="6" marL="3200400">
              <a:spcBef>
                <a:spcPts val="500"/>
              </a:spcBef>
              <a:spcAft>
                <a:spcPts val="0"/>
              </a:spcAft>
              <a:buClr>
                <a:srgbClr val="666666"/>
              </a:buClr>
              <a:buSzPts val="2400"/>
              <a:buChar char="●"/>
              <a:defRPr sz="2400">
                <a:solidFill>
                  <a:srgbClr val="666666"/>
                </a:solidFill>
              </a:defRPr>
            </a:lvl7pPr>
            <a:lvl8pPr indent="-381000" lvl="7" marL="3657600">
              <a:spcBef>
                <a:spcPts val="500"/>
              </a:spcBef>
              <a:spcAft>
                <a:spcPts val="0"/>
              </a:spcAft>
              <a:buClr>
                <a:srgbClr val="666666"/>
              </a:buClr>
              <a:buSzPts val="2400"/>
              <a:buChar char="○"/>
              <a:defRPr sz="2400">
                <a:solidFill>
                  <a:srgbClr val="666666"/>
                </a:solidFill>
              </a:defRPr>
            </a:lvl8pPr>
            <a:lvl9pPr indent="-381000" lvl="8" marL="4114800">
              <a:spcBef>
                <a:spcPts val="500"/>
              </a:spcBef>
              <a:spcAft>
                <a:spcPts val="0"/>
              </a:spcAft>
              <a:buClr>
                <a:srgbClr val="666666"/>
              </a:buClr>
              <a:buSzPts val="2400"/>
              <a:buChar char="■"/>
              <a:defRPr sz="2400">
                <a:solidFill>
                  <a:srgbClr val="666666"/>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p:cSld name="TITLE_AND_TWO_COLUMNS_1">
    <p:spTree>
      <p:nvGrpSpPr>
        <p:cNvPr id="126" name="Shape 126"/>
        <p:cNvGrpSpPr/>
        <p:nvPr/>
      </p:nvGrpSpPr>
      <p:grpSpPr>
        <a:xfrm>
          <a:off x="0" y="0"/>
          <a:ext cx="0" cy="0"/>
          <a:chOff x="0" y="0"/>
          <a:chExt cx="0" cy="0"/>
        </a:xfrm>
      </p:grpSpPr>
      <p:sp>
        <p:nvSpPr>
          <p:cNvPr id="127" name="Google Shape;127;g39e5564da87_1_567"/>
          <p:cNvSpPr txBox="1"/>
          <p:nvPr>
            <p:ph idx="10" type="dt"/>
          </p:nvPr>
        </p:nvSpPr>
        <p:spPr>
          <a:xfrm>
            <a:off x="0" y="0"/>
            <a:ext cx="3999900" cy="30000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SzPts val="1900"/>
              <a:buNone/>
              <a:defRPr b="0" i="0" sz="2400" u="none">
                <a:solidFill>
                  <a:schemeClr val="dk1"/>
                </a:solidFill>
                <a:latin typeface="Arial"/>
                <a:ea typeface="Arial"/>
                <a:cs typeface="Arial"/>
                <a:sym typeface="Arial"/>
              </a:defRPr>
            </a:lvl1pPr>
            <a:lvl2pPr indent="0" lvl="1" marL="6096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2pPr>
            <a:lvl3pPr indent="0" lvl="2" marL="12192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3pPr>
            <a:lvl4pPr indent="0" lvl="3" marL="18288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4pPr>
            <a:lvl5pPr indent="0" lvl="4" marL="24384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5pPr>
            <a:lvl6pPr indent="0" lvl="5" marL="30480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6pPr>
            <a:lvl7pPr indent="0" lvl="6" marL="42672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7pPr>
            <a:lvl8pPr indent="0" lvl="7" marL="60960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8pPr>
            <a:lvl9pPr indent="0" lvl="8" marL="85344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9pPr>
          </a:lstStyle>
          <a:p/>
        </p:txBody>
      </p:sp>
      <p:sp>
        <p:nvSpPr>
          <p:cNvPr id="128" name="Google Shape;128;g39e5564da87_1_567"/>
          <p:cNvSpPr txBox="1"/>
          <p:nvPr>
            <p:ph idx="11" type="ftr"/>
          </p:nvPr>
        </p:nvSpPr>
        <p:spPr>
          <a:xfrm>
            <a:off x="0" y="0"/>
            <a:ext cx="3999900" cy="30000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SzPts val="1900"/>
              <a:buNone/>
              <a:defRPr b="0" i="0" sz="2400" u="none">
                <a:solidFill>
                  <a:schemeClr val="dk1"/>
                </a:solidFill>
                <a:latin typeface="Arial"/>
                <a:ea typeface="Arial"/>
                <a:cs typeface="Arial"/>
                <a:sym typeface="Arial"/>
              </a:defRPr>
            </a:lvl1pPr>
            <a:lvl2pPr indent="0" lvl="1" marL="6096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2pPr>
            <a:lvl3pPr indent="0" lvl="2" marL="12192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3pPr>
            <a:lvl4pPr indent="0" lvl="3" marL="18288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4pPr>
            <a:lvl5pPr indent="0" lvl="4" marL="24384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5pPr>
            <a:lvl6pPr indent="0" lvl="5" marL="30480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6pPr>
            <a:lvl7pPr indent="0" lvl="6" marL="42672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7pPr>
            <a:lvl8pPr indent="0" lvl="7" marL="60960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8pPr>
            <a:lvl9pPr indent="0" lvl="8" marL="85344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9pPr>
          </a:lstStyle>
          <a:p/>
        </p:txBody>
      </p:sp>
      <p:sp>
        <p:nvSpPr>
          <p:cNvPr id="129" name="Google Shape;129;g39e5564da87_1_567"/>
          <p:cNvSpPr txBox="1"/>
          <p:nvPr>
            <p:ph idx="12" type="sldNum"/>
          </p:nvPr>
        </p:nvSpPr>
        <p:spPr>
          <a:xfrm>
            <a:off x="0" y="0"/>
            <a:ext cx="3999900" cy="3000000"/>
          </a:xfrm>
          <a:prstGeom prst="rect">
            <a:avLst/>
          </a:prstGeom>
          <a:noFill/>
          <a:ln>
            <a:noFill/>
          </a:ln>
        </p:spPr>
        <p:txBody>
          <a:bodyPr anchorCtr="0" anchor="t" bIns="60925" lIns="121900" spcFirstLastPara="1" rIns="121900" wrap="square" tIns="60925">
            <a:noAutofit/>
          </a:bodyPr>
          <a:lstStyle>
            <a:lvl1pPr indent="0" lvl="0" marL="0" marR="0" algn="l">
              <a:lnSpc>
                <a:spcPct val="100000"/>
              </a:lnSpc>
              <a:spcBef>
                <a:spcPts val="0"/>
              </a:spcBef>
              <a:spcAft>
                <a:spcPts val="0"/>
              </a:spcAft>
              <a:buNone/>
              <a:defRPr b="0" i="0" sz="2400" u="none">
                <a:solidFill>
                  <a:schemeClr val="dk1"/>
                </a:solidFill>
                <a:latin typeface="Arial"/>
                <a:ea typeface="Arial"/>
                <a:cs typeface="Arial"/>
                <a:sym typeface="Arial"/>
              </a:defRPr>
            </a:lvl1pPr>
            <a:lvl2pPr indent="0" lvl="1" marL="0" marR="0" algn="l">
              <a:lnSpc>
                <a:spcPct val="100000"/>
              </a:lnSpc>
              <a:spcBef>
                <a:spcPts val="0"/>
              </a:spcBef>
              <a:spcAft>
                <a:spcPts val="0"/>
              </a:spcAft>
              <a:buNone/>
              <a:defRPr b="0" i="0" sz="2400" u="none">
                <a:solidFill>
                  <a:schemeClr val="dk1"/>
                </a:solidFill>
                <a:latin typeface="Arial"/>
                <a:ea typeface="Arial"/>
                <a:cs typeface="Arial"/>
                <a:sym typeface="Arial"/>
              </a:defRPr>
            </a:lvl2pPr>
            <a:lvl3pPr indent="0" lvl="2" marL="0" marR="0" algn="l">
              <a:lnSpc>
                <a:spcPct val="100000"/>
              </a:lnSpc>
              <a:spcBef>
                <a:spcPts val="0"/>
              </a:spcBef>
              <a:spcAft>
                <a:spcPts val="0"/>
              </a:spcAft>
              <a:buNone/>
              <a:defRPr b="0" i="0" sz="2400" u="none">
                <a:solidFill>
                  <a:schemeClr val="dk1"/>
                </a:solidFill>
                <a:latin typeface="Arial"/>
                <a:ea typeface="Arial"/>
                <a:cs typeface="Arial"/>
                <a:sym typeface="Arial"/>
              </a:defRPr>
            </a:lvl3pPr>
            <a:lvl4pPr indent="0" lvl="3" marL="0" marR="0" algn="l">
              <a:lnSpc>
                <a:spcPct val="100000"/>
              </a:lnSpc>
              <a:spcBef>
                <a:spcPts val="0"/>
              </a:spcBef>
              <a:spcAft>
                <a:spcPts val="0"/>
              </a:spcAft>
              <a:buNone/>
              <a:defRPr b="0" i="0" sz="2400" u="none">
                <a:solidFill>
                  <a:schemeClr val="dk1"/>
                </a:solidFill>
                <a:latin typeface="Arial"/>
                <a:ea typeface="Arial"/>
                <a:cs typeface="Arial"/>
                <a:sym typeface="Arial"/>
              </a:defRPr>
            </a:lvl4pPr>
            <a:lvl5pPr indent="0" lvl="4" marL="0" marR="0" algn="l">
              <a:lnSpc>
                <a:spcPct val="100000"/>
              </a:lnSpc>
              <a:spcBef>
                <a:spcPts val="0"/>
              </a:spcBef>
              <a:spcAft>
                <a:spcPts val="0"/>
              </a:spcAft>
              <a:buNone/>
              <a:defRPr b="0" i="0" sz="2400" u="none">
                <a:solidFill>
                  <a:schemeClr val="dk1"/>
                </a:solidFill>
                <a:latin typeface="Arial"/>
                <a:ea typeface="Arial"/>
                <a:cs typeface="Arial"/>
                <a:sym typeface="Arial"/>
              </a:defRPr>
            </a:lvl5pPr>
            <a:lvl6pPr indent="0" lvl="5" marL="0" marR="0" algn="l">
              <a:lnSpc>
                <a:spcPct val="100000"/>
              </a:lnSpc>
              <a:spcBef>
                <a:spcPts val="0"/>
              </a:spcBef>
              <a:spcAft>
                <a:spcPts val="0"/>
              </a:spcAft>
              <a:buNone/>
              <a:defRPr b="0" i="0" sz="2400" u="none">
                <a:solidFill>
                  <a:schemeClr val="dk1"/>
                </a:solidFill>
                <a:latin typeface="Arial"/>
                <a:ea typeface="Arial"/>
                <a:cs typeface="Arial"/>
                <a:sym typeface="Arial"/>
              </a:defRPr>
            </a:lvl6pPr>
            <a:lvl7pPr indent="0" lvl="6" marL="0" marR="0" algn="l">
              <a:lnSpc>
                <a:spcPct val="100000"/>
              </a:lnSpc>
              <a:spcBef>
                <a:spcPts val="0"/>
              </a:spcBef>
              <a:spcAft>
                <a:spcPts val="0"/>
              </a:spcAft>
              <a:buNone/>
              <a:defRPr b="0" i="0" sz="2400" u="none">
                <a:solidFill>
                  <a:schemeClr val="dk1"/>
                </a:solidFill>
                <a:latin typeface="Arial"/>
                <a:ea typeface="Arial"/>
                <a:cs typeface="Arial"/>
                <a:sym typeface="Arial"/>
              </a:defRPr>
            </a:lvl7pPr>
            <a:lvl8pPr indent="0" lvl="7" marL="0" marR="0" algn="l">
              <a:lnSpc>
                <a:spcPct val="100000"/>
              </a:lnSpc>
              <a:spcBef>
                <a:spcPts val="0"/>
              </a:spcBef>
              <a:spcAft>
                <a:spcPts val="0"/>
              </a:spcAft>
              <a:buNone/>
              <a:defRPr b="0" i="0" sz="2400" u="none">
                <a:solidFill>
                  <a:schemeClr val="dk1"/>
                </a:solidFill>
                <a:latin typeface="Arial"/>
                <a:ea typeface="Arial"/>
                <a:cs typeface="Arial"/>
                <a:sym typeface="Arial"/>
              </a:defRPr>
            </a:lvl8pPr>
            <a:lvl9pPr indent="0" lvl="8" marL="0" marR="0" algn="l">
              <a:lnSpc>
                <a:spcPct val="100000"/>
              </a:lnSpc>
              <a:spcBef>
                <a:spcPts val="0"/>
              </a:spcBef>
              <a:spcAft>
                <a:spcPts val="0"/>
              </a:spcAft>
              <a:buNone/>
              <a:defRPr b="0" i="0" sz="24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900">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_1">
  <p:cSld name="TITLE_AND_BODY_2_1">
    <p:spTree>
      <p:nvGrpSpPr>
        <p:cNvPr id="130" name="Shape 130"/>
        <p:cNvGrpSpPr/>
        <p:nvPr/>
      </p:nvGrpSpPr>
      <p:grpSpPr>
        <a:xfrm>
          <a:off x="0" y="0"/>
          <a:ext cx="0" cy="0"/>
          <a:chOff x="0" y="0"/>
          <a:chExt cx="0" cy="0"/>
        </a:xfrm>
      </p:grpSpPr>
      <p:sp>
        <p:nvSpPr>
          <p:cNvPr id="131" name="Google Shape;131;g39e5564da87_1_571"/>
          <p:cNvSpPr txBox="1"/>
          <p:nvPr>
            <p:ph type="title"/>
          </p:nvPr>
        </p:nvSpPr>
        <p:spPr>
          <a:xfrm>
            <a:off x="0" y="0"/>
            <a:ext cx="10972800" cy="8136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sz="4000"/>
            </a:lvl1pPr>
            <a:lvl2pPr lvl="1">
              <a:spcBef>
                <a:spcPts val="0"/>
              </a:spcBef>
              <a:spcAft>
                <a:spcPts val="0"/>
              </a:spcAft>
              <a:buClr>
                <a:srgbClr val="434343"/>
              </a:buClr>
              <a:buSzPts val="4000"/>
              <a:buNone/>
              <a:defRPr sz="4000">
                <a:solidFill>
                  <a:srgbClr val="434343"/>
                </a:solidFill>
              </a:defRPr>
            </a:lvl2pPr>
            <a:lvl3pPr lvl="2">
              <a:spcBef>
                <a:spcPts val="0"/>
              </a:spcBef>
              <a:spcAft>
                <a:spcPts val="0"/>
              </a:spcAft>
              <a:buClr>
                <a:srgbClr val="434343"/>
              </a:buClr>
              <a:buSzPts val="4000"/>
              <a:buNone/>
              <a:defRPr sz="4000">
                <a:solidFill>
                  <a:srgbClr val="434343"/>
                </a:solidFill>
              </a:defRPr>
            </a:lvl3pPr>
            <a:lvl4pPr lvl="3">
              <a:spcBef>
                <a:spcPts val="0"/>
              </a:spcBef>
              <a:spcAft>
                <a:spcPts val="0"/>
              </a:spcAft>
              <a:buClr>
                <a:srgbClr val="434343"/>
              </a:buClr>
              <a:buSzPts val="4000"/>
              <a:buNone/>
              <a:defRPr sz="4000">
                <a:solidFill>
                  <a:srgbClr val="434343"/>
                </a:solidFill>
              </a:defRPr>
            </a:lvl4pPr>
            <a:lvl5pPr lvl="4">
              <a:spcBef>
                <a:spcPts val="0"/>
              </a:spcBef>
              <a:spcAft>
                <a:spcPts val="0"/>
              </a:spcAft>
              <a:buClr>
                <a:srgbClr val="434343"/>
              </a:buClr>
              <a:buSzPts val="4000"/>
              <a:buNone/>
              <a:defRPr sz="4000">
                <a:solidFill>
                  <a:srgbClr val="434343"/>
                </a:solidFill>
              </a:defRPr>
            </a:lvl5pPr>
            <a:lvl6pPr lvl="5">
              <a:spcBef>
                <a:spcPts val="0"/>
              </a:spcBef>
              <a:spcAft>
                <a:spcPts val="0"/>
              </a:spcAft>
              <a:buClr>
                <a:srgbClr val="434343"/>
              </a:buClr>
              <a:buSzPts val="4000"/>
              <a:buNone/>
              <a:defRPr sz="4000">
                <a:solidFill>
                  <a:srgbClr val="434343"/>
                </a:solidFill>
              </a:defRPr>
            </a:lvl6pPr>
            <a:lvl7pPr lvl="6">
              <a:spcBef>
                <a:spcPts val="0"/>
              </a:spcBef>
              <a:spcAft>
                <a:spcPts val="0"/>
              </a:spcAft>
              <a:buClr>
                <a:srgbClr val="434343"/>
              </a:buClr>
              <a:buSzPts val="4000"/>
              <a:buNone/>
              <a:defRPr sz="4000">
                <a:solidFill>
                  <a:srgbClr val="434343"/>
                </a:solidFill>
              </a:defRPr>
            </a:lvl7pPr>
            <a:lvl8pPr lvl="7">
              <a:spcBef>
                <a:spcPts val="0"/>
              </a:spcBef>
              <a:spcAft>
                <a:spcPts val="0"/>
              </a:spcAft>
              <a:buClr>
                <a:srgbClr val="434343"/>
              </a:buClr>
              <a:buSzPts val="4000"/>
              <a:buNone/>
              <a:defRPr sz="4000">
                <a:solidFill>
                  <a:srgbClr val="434343"/>
                </a:solidFill>
              </a:defRPr>
            </a:lvl8pPr>
            <a:lvl9pPr lvl="8">
              <a:spcBef>
                <a:spcPts val="0"/>
              </a:spcBef>
              <a:spcAft>
                <a:spcPts val="0"/>
              </a:spcAft>
              <a:buClr>
                <a:srgbClr val="434343"/>
              </a:buClr>
              <a:buSzPts val="4000"/>
              <a:buNone/>
              <a:defRPr sz="4000">
                <a:solidFill>
                  <a:srgbClr val="434343"/>
                </a:solidFill>
              </a:defRPr>
            </a:lvl9pPr>
          </a:lstStyle>
          <a:p/>
        </p:txBody>
      </p:sp>
      <p:sp>
        <p:nvSpPr>
          <p:cNvPr id="132" name="Google Shape;132;g39e5564da87_1_571"/>
          <p:cNvSpPr txBox="1"/>
          <p:nvPr>
            <p:ph idx="1" type="body"/>
          </p:nvPr>
        </p:nvSpPr>
        <p:spPr>
          <a:xfrm>
            <a:off x="518967" y="1118799"/>
            <a:ext cx="10972800" cy="4620300"/>
          </a:xfrm>
          <a:prstGeom prst="rect">
            <a:avLst/>
          </a:prstGeom>
        </p:spPr>
        <p:txBody>
          <a:bodyPr anchorCtr="0" anchor="t" bIns="121900" lIns="121900" spcFirstLastPara="1" rIns="121900" wrap="square" tIns="121900">
            <a:noAutofit/>
          </a:bodyPr>
          <a:lstStyle>
            <a:lvl1pPr indent="-431800" lvl="0" marL="457200">
              <a:spcBef>
                <a:spcPts val="800"/>
              </a:spcBef>
              <a:spcAft>
                <a:spcPts val="0"/>
              </a:spcAft>
              <a:buSzPts val="3200"/>
              <a:buChar char="●"/>
              <a:defRPr sz="32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133" name="Google Shape;133;g39e5564da87_1_571"/>
          <p:cNvSpPr txBox="1"/>
          <p:nvPr>
            <p:ph idx="12" type="sldNum"/>
          </p:nvPr>
        </p:nvSpPr>
        <p:spPr>
          <a:xfrm>
            <a:off x="11409055" y="6333134"/>
            <a:ext cx="731700" cy="5247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4" name="Shape 134"/>
        <p:cNvGrpSpPr/>
        <p:nvPr/>
      </p:nvGrpSpPr>
      <p:grpSpPr>
        <a:xfrm>
          <a:off x="0" y="0"/>
          <a:ext cx="0" cy="0"/>
          <a:chOff x="0" y="0"/>
          <a:chExt cx="0" cy="0"/>
        </a:xfrm>
      </p:grpSpPr>
      <p:sp>
        <p:nvSpPr>
          <p:cNvPr id="135" name="Google Shape;135;g39e5564da87_1_575"/>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26" name="Google Shape;2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6" name="Shape 136"/>
        <p:cNvGrpSpPr/>
        <p:nvPr/>
      </p:nvGrpSpPr>
      <p:grpSpPr>
        <a:xfrm>
          <a:off x="0" y="0"/>
          <a:ext cx="0" cy="0"/>
          <a:chOff x="0" y="0"/>
          <a:chExt cx="0" cy="0"/>
        </a:xfrm>
      </p:grpSpPr>
      <p:sp>
        <p:nvSpPr>
          <p:cNvPr id="137" name="Google Shape;137;g39e5564da87_1_577"/>
          <p:cNvSpPr txBox="1"/>
          <p:nvPr>
            <p:ph type="title"/>
          </p:nvPr>
        </p:nvSpPr>
        <p:spPr>
          <a:xfrm>
            <a:off x="0" y="0"/>
            <a:ext cx="10972800" cy="11823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4800"/>
              <a:buFont typeface="Open Sans"/>
              <a:buNone/>
              <a:defRPr>
                <a:latin typeface="Open Sans"/>
                <a:ea typeface="Open Sans"/>
                <a:cs typeface="Open Sans"/>
                <a:sym typeface="Open Sans"/>
              </a:defRPr>
            </a:lvl2pPr>
            <a:lvl3pPr lvl="2">
              <a:spcBef>
                <a:spcPts val="0"/>
              </a:spcBef>
              <a:spcAft>
                <a:spcPts val="0"/>
              </a:spcAft>
              <a:buSzPts val="4800"/>
              <a:buFont typeface="Open Sans"/>
              <a:buNone/>
              <a:defRPr>
                <a:latin typeface="Open Sans"/>
                <a:ea typeface="Open Sans"/>
                <a:cs typeface="Open Sans"/>
                <a:sym typeface="Open Sans"/>
              </a:defRPr>
            </a:lvl3pPr>
            <a:lvl4pPr lvl="3">
              <a:spcBef>
                <a:spcPts val="0"/>
              </a:spcBef>
              <a:spcAft>
                <a:spcPts val="0"/>
              </a:spcAft>
              <a:buSzPts val="4800"/>
              <a:buFont typeface="Open Sans"/>
              <a:buNone/>
              <a:defRPr>
                <a:latin typeface="Open Sans"/>
                <a:ea typeface="Open Sans"/>
                <a:cs typeface="Open Sans"/>
                <a:sym typeface="Open Sans"/>
              </a:defRPr>
            </a:lvl4pPr>
            <a:lvl5pPr lvl="4">
              <a:spcBef>
                <a:spcPts val="0"/>
              </a:spcBef>
              <a:spcAft>
                <a:spcPts val="0"/>
              </a:spcAft>
              <a:buSzPts val="4800"/>
              <a:buFont typeface="Open Sans"/>
              <a:buNone/>
              <a:defRPr>
                <a:latin typeface="Open Sans"/>
                <a:ea typeface="Open Sans"/>
                <a:cs typeface="Open Sans"/>
                <a:sym typeface="Open Sans"/>
              </a:defRPr>
            </a:lvl5pPr>
            <a:lvl6pPr lvl="5">
              <a:spcBef>
                <a:spcPts val="0"/>
              </a:spcBef>
              <a:spcAft>
                <a:spcPts val="0"/>
              </a:spcAft>
              <a:buSzPts val="4800"/>
              <a:buFont typeface="Open Sans"/>
              <a:buNone/>
              <a:defRPr>
                <a:latin typeface="Open Sans"/>
                <a:ea typeface="Open Sans"/>
                <a:cs typeface="Open Sans"/>
                <a:sym typeface="Open Sans"/>
              </a:defRPr>
            </a:lvl6pPr>
            <a:lvl7pPr lvl="6">
              <a:spcBef>
                <a:spcPts val="0"/>
              </a:spcBef>
              <a:spcAft>
                <a:spcPts val="0"/>
              </a:spcAft>
              <a:buSzPts val="4800"/>
              <a:buFont typeface="Open Sans"/>
              <a:buNone/>
              <a:defRPr>
                <a:latin typeface="Open Sans"/>
                <a:ea typeface="Open Sans"/>
                <a:cs typeface="Open Sans"/>
                <a:sym typeface="Open Sans"/>
              </a:defRPr>
            </a:lvl7pPr>
            <a:lvl8pPr lvl="7">
              <a:spcBef>
                <a:spcPts val="0"/>
              </a:spcBef>
              <a:spcAft>
                <a:spcPts val="0"/>
              </a:spcAft>
              <a:buSzPts val="4800"/>
              <a:buFont typeface="Open Sans"/>
              <a:buNone/>
              <a:defRPr>
                <a:latin typeface="Open Sans"/>
                <a:ea typeface="Open Sans"/>
                <a:cs typeface="Open Sans"/>
                <a:sym typeface="Open Sans"/>
              </a:defRPr>
            </a:lvl8pPr>
            <a:lvl9pPr lvl="8">
              <a:spcBef>
                <a:spcPts val="0"/>
              </a:spcBef>
              <a:spcAft>
                <a:spcPts val="0"/>
              </a:spcAft>
              <a:buSzPts val="4800"/>
              <a:buFont typeface="Open Sans"/>
              <a:buNone/>
              <a:defRPr>
                <a:latin typeface="Open Sans"/>
                <a:ea typeface="Open Sans"/>
                <a:cs typeface="Open Sans"/>
                <a:sym typeface="Open Sans"/>
              </a:defRPr>
            </a:lvl9pPr>
          </a:lstStyle>
          <a:p/>
        </p:txBody>
      </p:sp>
      <p:sp>
        <p:nvSpPr>
          <p:cNvPr id="138" name="Google Shape;138;g39e5564da87_1_577"/>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2" name="Shape 142"/>
        <p:cNvGrpSpPr/>
        <p:nvPr/>
      </p:nvGrpSpPr>
      <p:grpSpPr>
        <a:xfrm>
          <a:off x="0" y="0"/>
          <a:ext cx="0" cy="0"/>
          <a:chOff x="0" y="0"/>
          <a:chExt cx="0" cy="0"/>
        </a:xfrm>
      </p:grpSpPr>
      <p:sp>
        <p:nvSpPr>
          <p:cNvPr id="143" name="Google Shape;143;g39e5564da87_1_930"/>
          <p:cNvSpPr txBox="1"/>
          <p:nvPr>
            <p:ph type="ctrTitle"/>
          </p:nvPr>
        </p:nvSpPr>
        <p:spPr>
          <a:xfrm>
            <a:off x="914400" y="1734338"/>
            <a:ext cx="10363200" cy="1140000"/>
          </a:xfrm>
          <a:prstGeom prst="rect">
            <a:avLst/>
          </a:prstGeom>
        </p:spPr>
        <p:txBody>
          <a:bodyPr anchorCtr="0" anchor="t" bIns="121900" lIns="121900" spcFirstLastPara="1" rIns="121900" wrap="square" tIns="121900">
            <a:noAutofit/>
          </a:bodyPr>
          <a:lstStyle>
            <a:lvl1pPr lvl="0">
              <a:spcBef>
                <a:spcPts val="0"/>
              </a:spcBef>
              <a:spcAft>
                <a:spcPts val="0"/>
              </a:spcAft>
              <a:buClr>
                <a:schemeClr val="dk2"/>
              </a:buClr>
              <a:buSzPts val="3200"/>
              <a:buNone/>
              <a:defRPr>
                <a:solidFill>
                  <a:schemeClr val="dk2"/>
                </a:solidFill>
              </a:defRPr>
            </a:lvl1pPr>
            <a:lvl2pPr lvl="1">
              <a:spcBef>
                <a:spcPts val="0"/>
              </a:spcBef>
              <a:spcAft>
                <a:spcPts val="0"/>
              </a:spcAft>
              <a:buClr>
                <a:schemeClr val="dk2"/>
              </a:buClr>
              <a:buSzPts val="9600"/>
              <a:buFont typeface="Lato Light"/>
              <a:buNone/>
              <a:defRPr b="0" sz="9600">
                <a:solidFill>
                  <a:schemeClr val="dk2"/>
                </a:solidFill>
                <a:latin typeface="Lato Light"/>
                <a:ea typeface="Lato Light"/>
                <a:cs typeface="Lato Light"/>
                <a:sym typeface="Lato Light"/>
              </a:defRPr>
            </a:lvl2pPr>
            <a:lvl3pPr lvl="2">
              <a:spcBef>
                <a:spcPts val="0"/>
              </a:spcBef>
              <a:spcAft>
                <a:spcPts val="0"/>
              </a:spcAft>
              <a:buClr>
                <a:schemeClr val="dk2"/>
              </a:buClr>
              <a:buSzPts val="9600"/>
              <a:buFont typeface="Lato Light"/>
              <a:buNone/>
              <a:defRPr b="0" sz="9600">
                <a:solidFill>
                  <a:schemeClr val="dk2"/>
                </a:solidFill>
                <a:latin typeface="Lato Light"/>
                <a:ea typeface="Lato Light"/>
                <a:cs typeface="Lato Light"/>
                <a:sym typeface="Lato Light"/>
              </a:defRPr>
            </a:lvl3pPr>
            <a:lvl4pPr lvl="3">
              <a:spcBef>
                <a:spcPts val="0"/>
              </a:spcBef>
              <a:spcAft>
                <a:spcPts val="0"/>
              </a:spcAft>
              <a:buClr>
                <a:schemeClr val="dk2"/>
              </a:buClr>
              <a:buSzPts val="9600"/>
              <a:buFont typeface="Lato Light"/>
              <a:buNone/>
              <a:defRPr b="0" sz="9600">
                <a:solidFill>
                  <a:schemeClr val="dk2"/>
                </a:solidFill>
                <a:latin typeface="Lato Light"/>
                <a:ea typeface="Lato Light"/>
                <a:cs typeface="Lato Light"/>
                <a:sym typeface="Lato Light"/>
              </a:defRPr>
            </a:lvl4pPr>
            <a:lvl5pPr lvl="4">
              <a:spcBef>
                <a:spcPts val="0"/>
              </a:spcBef>
              <a:spcAft>
                <a:spcPts val="0"/>
              </a:spcAft>
              <a:buClr>
                <a:schemeClr val="dk2"/>
              </a:buClr>
              <a:buSzPts val="9600"/>
              <a:buFont typeface="Lato Light"/>
              <a:buNone/>
              <a:defRPr b="0" sz="9600">
                <a:solidFill>
                  <a:schemeClr val="dk2"/>
                </a:solidFill>
                <a:latin typeface="Lato Light"/>
                <a:ea typeface="Lato Light"/>
                <a:cs typeface="Lato Light"/>
                <a:sym typeface="Lato Light"/>
              </a:defRPr>
            </a:lvl5pPr>
            <a:lvl6pPr lvl="5">
              <a:spcBef>
                <a:spcPts val="0"/>
              </a:spcBef>
              <a:spcAft>
                <a:spcPts val="0"/>
              </a:spcAft>
              <a:buClr>
                <a:schemeClr val="dk2"/>
              </a:buClr>
              <a:buSzPts val="9600"/>
              <a:buFont typeface="Lato Light"/>
              <a:buNone/>
              <a:defRPr b="0" sz="9600">
                <a:solidFill>
                  <a:schemeClr val="dk2"/>
                </a:solidFill>
                <a:latin typeface="Lato Light"/>
                <a:ea typeface="Lato Light"/>
                <a:cs typeface="Lato Light"/>
                <a:sym typeface="Lato Light"/>
              </a:defRPr>
            </a:lvl6pPr>
            <a:lvl7pPr lvl="6">
              <a:spcBef>
                <a:spcPts val="0"/>
              </a:spcBef>
              <a:spcAft>
                <a:spcPts val="0"/>
              </a:spcAft>
              <a:buClr>
                <a:schemeClr val="dk2"/>
              </a:buClr>
              <a:buSzPts val="9600"/>
              <a:buFont typeface="Lato Light"/>
              <a:buNone/>
              <a:defRPr b="0" sz="9600">
                <a:solidFill>
                  <a:schemeClr val="dk2"/>
                </a:solidFill>
                <a:latin typeface="Lato Light"/>
                <a:ea typeface="Lato Light"/>
                <a:cs typeface="Lato Light"/>
                <a:sym typeface="Lato Light"/>
              </a:defRPr>
            </a:lvl7pPr>
            <a:lvl8pPr lvl="7">
              <a:spcBef>
                <a:spcPts val="0"/>
              </a:spcBef>
              <a:spcAft>
                <a:spcPts val="0"/>
              </a:spcAft>
              <a:buClr>
                <a:schemeClr val="dk2"/>
              </a:buClr>
              <a:buSzPts val="9600"/>
              <a:buFont typeface="Lato Light"/>
              <a:buNone/>
              <a:defRPr b="0" sz="9600">
                <a:solidFill>
                  <a:schemeClr val="dk2"/>
                </a:solidFill>
                <a:latin typeface="Lato Light"/>
                <a:ea typeface="Lato Light"/>
                <a:cs typeface="Lato Light"/>
                <a:sym typeface="Lato Light"/>
              </a:defRPr>
            </a:lvl8pPr>
            <a:lvl9pPr lvl="8">
              <a:spcBef>
                <a:spcPts val="0"/>
              </a:spcBef>
              <a:spcAft>
                <a:spcPts val="0"/>
              </a:spcAft>
              <a:buClr>
                <a:schemeClr val="dk2"/>
              </a:buClr>
              <a:buSzPts val="9600"/>
              <a:buFont typeface="Lato Light"/>
              <a:buNone/>
              <a:defRPr b="0" sz="9600">
                <a:solidFill>
                  <a:schemeClr val="dk2"/>
                </a:solidFill>
                <a:latin typeface="Lato Light"/>
                <a:ea typeface="Lato Light"/>
                <a:cs typeface="Lato Light"/>
                <a:sym typeface="Lato Light"/>
              </a:defRPr>
            </a:lvl9pPr>
          </a:lstStyle>
          <a:p/>
        </p:txBody>
      </p:sp>
      <p:sp>
        <p:nvSpPr>
          <p:cNvPr id="144" name="Google Shape;144;g39e5564da87_1_930"/>
          <p:cNvSpPr txBox="1"/>
          <p:nvPr>
            <p:ph idx="1" type="subTitle"/>
          </p:nvPr>
        </p:nvSpPr>
        <p:spPr>
          <a:xfrm>
            <a:off x="914400" y="2874333"/>
            <a:ext cx="10038000" cy="950100"/>
          </a:xfrm>
          <a:prstGeom prst="rect">
            <a:avLst/>
          </a:prstGeom>
        </p:spPr>
        <p:txBody>
          <a:bodyPr anchorCtr="0" anchor="ctr" bIns="121900" lIns="121900" spcFirstLastPara="1" rIns="121900" wrap="square" tIns="121900">
            <a:noAutofit/>
          </a:bodyPr>
          <a:lstStyle>
            <a:lvl1pPr lvl="0">
              <a:spcBef>
                <a:spcPts val="0"/>
              </a:spcBef>
              <a:spcAft>
                <a:spcPts val="0"/>
              </a:spcAft>
              <a:buSzPts val="2400"/>
              <a:buNone/>
              <a:defRPr/>
            </a:lvl1pPr>
            <a:lvl2pPr lvl="1">
              <a:spcBef>
                <a:spcPts val="0"/>
              </a:spcBef>
              <a:spcAft>
                <a:spcPts val="0"/>
              </a:spcAft>
              <a:buClr>
                <a:schemeClr val="lt2"/>
              </a:buClr>
              <a:buSzPts val="4000"/>
              <a:buFont typeface="Open Sans"/>
              <a:buNone/>
              <a:defRPr b="1" sz="4000">
                <a:solidFill>
                  <a:schemeClr val="lt2"/>
                </a:solidFill>
                <a:latin typeface="Open Sans"/>
                <a:ea typeface="Open Sans"/>
                <a:cs typeface="Open Sans"/>
                <a:sym typeface="Open Sans"/>
              </a:defRPr>
            </a:lvl2pPr>
            <a:lvl3pPr lvl="2">
              <a:spcBef>
                <a:spcPts val="0"/>
              </a:spcBef>
              <a:spcAft>
                <a:spcPts val="0"/>
              </a:spcAft>
              <a:buClr>
                <a:schemeClr val="lt2"/>
              </a:buClr>
              <a:buSzPts val="4000"/>
              <a:buFont typeface="Open Sans"/>
              <a:buNone/>
              <a:defRPr b="1" sz="4000">
                <a:solidFill>
                  <a:schemeClr val="lt2"/>
                </a:solidFill>
                <a:latin typeface="Open Sans"/>
                <a:ea typeface="Open Sans"/>
                <a:cs typeface="Open Sans"/>
                <a:sym typeface="Open Sans"/>
              </a:defRPr>
            </a:lvl3pPr>
            <a:lvl4pPr lvl="3">
              <a:spcBef>
                <a:spcPts val="0"/>
              </a:spcBef>
              <a:spcAft>
                <a:spcPts val="0"/>
              </a:spcAft>
              <a:buClr>
                <a:schemeClr val="lt2"/>
              </a:buClr>
              <a:buSzPts val="4000"/>
              <a:buFont typeface="Open Sans"/>
              <a:buNone/>
              <a:defRPr b="1" sz="4000">
                <a:solidFill>
                  <a:schemeClr val="lt2"/>
                </a:solidFill>
                <a:latin typeface="Open Sans"/>
                <a:ea typeface="Open Sans"/>
                <a:cs typeface="Open Sans"/>
                <a:sym typeface="Open Sans"/>
              </a:defRPr>
            </a:lvl4pPr>
            <a:lvl5pPr lvl="4">
              <a:spcBef>
                <a:spcPts val="0"/>
              </a:spcBef>
              <a:spcAft>
                <a:spcPts val="0"/>
              </a:spcAft>
              <a:buClr>
                <a:schemeClr val="lt2"/>
              </a:buClr>
              <a:buSzPts val="4000"/>
              <a:buFont typeface="Open Sans"/>
              <a:buNone/>
              <a:defRPr b="1" sz="4000">
                <a:solidFill>
                  <a:schemeClr val="lt2"/>
                </a:solidFill>
                <a:latin typeface="Open Sans"/>
                <a:ea typeface="Open Sans"/>
                <a:cs typeface="Open Sans"/>
                <a:sym typeface="Open Sans"/>
              </a:defRPr>
            </a:lvl5pPr>
            <a:lvl6pPr lvl="5">
              <a:spcBef>
                <a:spcPts val="0"/>
              </a:spcBef>
              <a:spcAft>
                <a:spcPts val="0"/>
              </a:spcAft>
              <a:buClr>
                <a:schemeClr val="lt2"/>
              </a:buClr>
              <a:buSzPts val="4000"/>
              <a:buFont typeface="Open Sans"/>
              <a:buNone/>
              <a:defRPr b="1" sz="4000">
                <a:solidFill>
                  <a:schemeClr val="lt2"/>
                </a:solidFill>
                <a:latin typeface="Open Sans"/>
                <a:ea typeface="Open Sans"/>
                <a:cs typeface="Open Sans"/>
                <a:sym typeface="Open Sans"/>
              </a:defRPr>
            </a:lvl6pPr>
            <a:lvl7pPr lvl="6">
              <a:spcBef>
                <a:spcPts val="0"/>
              </a:spcBef>
              <a:spcAft>
                <a:spcPts val="0"/>
              </a:spcAft>
              <a:buClr>
                <a:schemeClr val="lt2"/>
              </a:buClr>
              <a:buSzPts val="4000"/>
              <a:buFont typeface="Open Sans"/>
              <a:buNone/>
              <a:defRPr b="1" sz="4000">
                <a:solidFill>
                  <a:schemeClr val="lt2"/>
                </a:solidFill>
                <a:latin typeface="Open Sans"/>
                <a:ea typeface="Open Sans"/>
                <a:cs typeface="Open Sans"/>
                <a:sym typeface="Open Sans"/>
              </a:defRPr>
            </a:lvl7pPr>
            <a:lvl8pPr lvl="7">
              <a:spcBef>
                <a:spcPts val="0"/>
              </a:spcBef>
              <a:spcAft>
                <a:spcPts val="0"/>
              </a:spcAft>
              <a:buClr>
                <a:schemeClr val="lt2"/>
              </a:buClr>
              <a:buSzPts val="4000"/>
              <a:buFont typeface="Open Sans"/>
              <a:buNone/>
              <a:defRPr b="1" sz="4000">
                <a:solidFill>
                  <a:schemeClr val="lt2"/>
                </a:solidFill>
                <a:latin typeface="Open Sans"/>
                <a:ea typeface="Open Sans"/>
                <a:cs typeface="Open Sans"/>
                <a:sym typeface="Open Sans"/>
              </a:defRPr>
            </a:lvl8pPr>
            <a:lvl9pPr lvl="8">
              <a:spcBef>
                <a:spcPts val="0"/>
              </a:spcBef>
              <a:spcAft>
                <a:spcPts val="0"/>
              </a:spcAft>
              <a:buClr>
                <a:schemeClr val="lt2"/>
              </a:buClr>
              <a:buSzPts val="4000"/>
              <a:buFont typeface="Open Sans"/>
              <a:buNone/>
              <a:defRPr b="1" sz="4000">
                <a:solidFill>
                  <a:schemeClr val="lt2"/>
                </a:solidFill>
                <a:latin typeface="Open Sans"/>
                <a:ea typeface="Open Sans"/>
                <a:cs typeface="Open Sans"/>
                <a:sym typeface="Open Sa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5" name="Shape 145"/>
        <p:cNvGrpSpPr/>
        <p:nvPr/>
      </p:nvGrpSpPr>
      <p:grpSpPr>
        <a:xfrm>
          <a:off x="0" y="0"/>
          <a:ext cx="0" cy="0"/>
          <a:chOff x="0" y="0"/>
          <a:chExt cx="0" cy="0"/>
        </a:xfrm>
      </p:grpSpPr>
      <p:sp>
        <p:nvSpPr>
          <p:cNvPr id="146" name="Google Shape;146;g39e5564da87_1_933"/>
          <p:cNvSpPr txBox="1"/>
          <p:nvPr>
            <p:ph type="title"/>
          </p:nvPr>
        </p:nvSpPr>
        <p:spPr>
          <a:xfrm>
            <a:off x="0" y="0"/>
            <a:ext cx="8963700" cy="10623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a:lvl1pPr>
            <a:lvl2pPr lvl="1">
              <a:spcBef>
                <a:spcPts val="0"/>
              </a:spcBef>
              <a:spcAft>
                <a:spcPts val="0"/>
              </a:spcAft>
              <a:buClr>
                <a:srgbClr val="434343"/>
              </a:buClr>
              <a:buSzPts val="3200"/>
              <a:buFont typeface="Assistant"/>
              <a:buNone/>
              <a:defRPr sz="3200">
                <a:solidFill>
                  <a:srgbClr val="434343"/>
                </a:solidFill>
                <a:latin typeface="Assistant"/>
                <a:ea typeface="Assistant"/>
                <a:cs typeface="Assistant"/>
                <a:sym typeface="Assistant"/>
              </a:defRPr>
            </a:lvl2pPr>
            <a:lvl3pPr lvl="2">
              <a:spcBef>
                <a:spcPts val="0"/>
              </a:spcBef>
              <a:spcAft>
                <a:spcPts val="0"/>
              </a:spcAft>
              <a:buClr>
                <a:srgbClr val="434343"/>
              </a:buClr>
              <a:buSzPts val="3200"/>
              <a:buFont typeface="Assistant"/>
              <a:buNone/>
              <a:defRPr sz="3200">
                <a:solidFill>
                  <a:srgbClr val="434343"/>
                </a:solidFill>
                <a:latin typeface="Assistant"/>
                <a:ea typeface="Assistant"/>
                <a:cs typeface="Assistant"/>
                <a:sym typeface="Assistant"/>
              </a:defRPr>
            </a:lvl3pPr>
            <a:lvl4pPr lvl="3">
              <a:spcBef>
                <a:spcPts val="0"/>
              </a:spcBef>
              <a:spcAft>
                <a:spcPts val="0"/>
              </a:spcAft>
              <a:buClr>
                <a:srgbClr val="434343"/>
              </a:buClr>
              <a:buSzPts val="3200"/>
              <a:buFont typeface="Assistant"/>
              <a:buNone/>
              <a:defRPr sz="3200">
                <a:solidFill>
                  <a:srgbClr val="434343"/>
                </a:solidFill>
                <a:latin typeface="Assistant"/>
                <a:ea typeface="Assistant"/>
                <a:cs typeface="Assistant"/>
                <a:sym typeface="Assistant"/>
              </a:defRPr>
            </a:lvl4pPr>
            <a:lvl5pPr lvl="4">
              <a:spcBef>
                <a:spcPts val="0"/>
              </a:spcBef>
              <a:spcAft>
                <a:spcPts val="0"/>
              </a:spcAft>
              <a:buClr>
                <a:srgbClr val="434343"/>
              </a:buClr>
              <a:buSzPts val="3200"/>
              <a:buFont typeface="Assistant"/>
              <a:buNone/>
              <a:defRPr sz="3200">
                <a:solidFill>
                  <a:srgbClr val="434343"/>
                </a:solidFill>
                <a:latin typeface="Assistant"/>
                <a:ea typeface="Assistant"/>
                <a:cs typeface="Assistant"/>
                <a:sym typeface="Assistant"/>
              </a:defRPr>
            </a:lvl5pPr>
            <a:lvl6pPr lvl="5">
              <a:spcBef>
                <a:spcPts val="0"/>
              </a:spcBef>
              <a:spcAft>
                <a:spcPts val="0"/>
              </a:spcAft>
              <a:buClr>
                <a:srgbClr val="434343"/>
              </a:buClr>
              <a:buSzPts val="3200"/>
              <a:buFont typeface="Assistant"/>
              <a:buNone/>
              <a:defRPr sz="3200">
                <a:solidFill>
                  <a:srgbClr val="434343"/>
                </a:solidFill>
                <a:latin typeface="Assistant"/>
                <a:ea typeface="Assistant"/>
                <a:cs typeface="Assistant"/>
                <a:sym typeface="Assistant"/>
              </a:defRPr>
            </a:lvl6pPr>
            <a:lvl7pPr lvl="6">
              <a:spcBef>
                <a:spcPts val="0"/>
              </a:spcBef>
              <a:spcAft>
                <a:spcPts val="0"/>
              </a:spcAft>
              <a:buClr>
                <a:srgbClr val="434343"/>
              </a:buClr>
              <a:buSzPts val="3200"/>
              <a:buFont typeface="Assistant"/>
              <a:buNone/>
              <a:defRPr sz="3200">
                <a:solidFill>
                  <a:srgbClr val="434343"/>
                </a:solidFill>
                <a:latin typeface="Assistant"/>
                <a:ea typeface="Assistant"/>
                <a:cs typeface="Assistant"/>
                <a:sym typeface="Assistant"/>
              </a:defRPr>
            </a:lvl7pPr>
            <a:lvl8pPr lvl="7">
              <a:spcBef>
                <a:spcPts val="0"/>
              </a:spcBef>
              <a:spcAft>
                <a:spcPts val="0"/>
              </a:spcAft>
              <a:buClr>
                <a:srgbClr val="434343"/>
              </a:buClr>
              <a:buSzPts val="3200"/>
              <a:buFont typeface="Assistant"/>
              <a:buNone/>
              <a:defRPr sz="3200">
                <a:solidFill>
                  <a:srgbClr val="434343"/>
                </a:solidFill>
                <a:latin typeface="Assistant"/>
                <a:ea typeface="Assistant"/>
                <a:cs typeface="Assistant"/>
                <a:sym typeface="Assistant"/>
              </a:defRPr>
            </a:lvl8pPr>
            <a:lvl9pPr lvl="8">
              <a:spcBef>
                <a:spcPts val="0"/>
              </a:spcBef>
              <a:spcAft>
                <a:spcPts val="0"/>
              </a:spcAft>
              <a:buClr>
                <a:srgbClr val="434343"/>
              </a:buClr>
              <a:buSzPts val="3200"/>
              <a:buFont typeface="Assistant"/>
              <a:buNone/>
              <a:defRPr sz="3200">
                <a:solidFill>
                  <a:srgbClr val="434343"/>
                </a:solidFill>
                <a:latin typeface="Assistant"/>
                <a:ea typeface="Assistant"/>
                <a:cs typeface="Assistant"/>
                <a:sym typeface="Assistant"/>
              </a:defRPr>
            </a:lvl9pPr>
          </a:lstStyle>
          <a:p/>
        </p:txBody>
      </p:sp>
      <p:sp>
        <p:nvSpPr>
          <p:cNvPr id="147" name="Google Shape;147;g39e5564da87_1_933"/>
          <p:cNvSpPr txBox="1"/>
          <p:nvPr>
            <p:ph idx="1" type="body"/>
          </p:nvPr>
        </p:nvSpPr>
        <p:spPr>
          <a:xfrm>
            <a:off x="435933" y="1062533"/>
            <a:ext cx="10680000" cy="5571600"/>
          </a:xfrm>
          <a:prstGeom prst="rect">
            <a:avLst/>
          </a:prstGeom>
        </p:spPr>
        <p:txBody>
          <a:bodyPr anchorCtr="0" anchor="t" bIns="121900" lIns="121900" spcFirstLastPara="1" rIns="121900" wrap="square" tIns="121900">
            <a:noAutofit/>
          </a:bodyPr>
          <a:lstStyle>
            <a:lvl1pPr indent="-381000" lvl="0" marL="457200">
              <a:spcBef>
                <a:spcPts val="8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 name="Shape 148"/>
        <p:cNvGrpSpPr/>
        <p:nvPr/>
      </p:nvGrpSpPr>
      <p:grpSpPr>
        <a:xfrm>
          <a:off x="0" y="0"/>
          <a:ext cx="0" cy="0"/>
          <a:chOff x="0" y="0"/>
          <a:chExt cx="0" cy="0"/>
        </a:xfrm>
      </p:grpSpPr>
      <p:sp>
        <p:nvSpPr>
          <p:cNvPr id="149" name="Google Shape;149;g39e5564da87_1_936"/>
          <p:cNvSpPr txBox="1"/>
          <p:nvPr>
            <p:ph type="title"/>
          </p:nvPr>
        </p:nvSpPr>
        <p:spPr>
          <a:xfrm>
            <a:off x="0" y="0"/>
            <a:ext cx="10972800" cy="11187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a:lvl1pPr>
            <a:lvl2pPr lvl="1">
              <a:spcBef>
                <a:spcPts val="0"/>
              </a:spcBef>
              <a:spcAft>
                <a:spcPts val="0"/>
              </a:spcAft>
              <a:buSzPts val="4800"/>
              <a:buFont typeface="Assistant"/>
              <a:buNone/>
              <a:defRPr>
                <a:latin typeface="Assistant"/>
                <a:ea typeface="Assistant"/>
                <a:cs typeface="Assistant"/>
                <a:sym typeface="Assistant"/>
              </a:defRPr>
            </a:lvl2pPr>
            <a:lvl3pPr lvl="2">
              <a:spcBef>
                <a:spcPts val="0"/>
              </a:spcBef>
              <a:spcAft>
                <a:spcPts val="0"/>
              </a:spcAft>
              <a:buSzPts val="4800"/>
              <a:buFont typeface="Assistant"/>
              <a:buNone/>
              <a:defRPr>
                <a:latin typeface="Assistant"/>
                <a:ea typeface="Assistant"/>
                <a:cs typeface="Assistant"/>
                <a:sym typeface="Assistant"/>
              </a:defRPr>
            </a:lvl3pPr>
            <a:lvl4pPr lvl="3">
              <a:spcBef>
                <a:spcPts val="0"/>
              </a:spcBef>
              <a:spcAft>
                <a:spcPts val="0"/>
              </a:spcAft>
              <a:buSzPts val="4800"/>
              <a:buFont typeface="Assistant"/>
              <a:buNone/>
              <a:defRPr>
                <a:latin typeface="Assistant"/>
                <a:ea typeface="Assistant"/>
                <a:cs typeface="Assistant"/>
                <a:sym typeface="Assistant"/>
              </a:defRPr>
            </a:lvl4pPr>
            <a:lvl5pPr lvl="4">
              <a:spcBef>
                <a:spcPts val="0"/>
              </a:spcBef>
              <a:spcAft>
                <a:spcPts val="0"/>
              </a:spcAft>
              <a:buSzPts val="4800"/>
              <a:buFont typeface="Assistant"/>
              <a:buNone/>
              <a:defRPr>
                <a:latin typeface="Assistant"/>
                <a:ea typeface="Assistant"/>
                <a:cs typeface="Assistant"/>
                <a:sym typeface="Assistant"/>
              </a:defRPr>
            </a:lvl5pPr>
            <a:lvl6pPr lvl="5">
              <a:spcBef>
                <a:spcPts val="0"/>
              </a:spcBef>
              <a:spcAft>
                <a:spcPts val="0"/>
              </a:spcAft>
              <a:buSzPts val="4800"/>
              <a:buFont typeface="Assistant"/>
              <a:buNone/>
              <a:defRPr>
                <a:latin typeface="Assistant"/>
                <a:ea typeface="Assistant"/>
                <a:cs typeface="Assistant"/>
                <a:sym typeface="Assistant"/>
              </a:defRPr>
            </a:lvl6pPr>
            <a:lvl7pPr lvl="6">
              <a:spcBef>
                <a:spcPts val="0"/>
              </a:spcBef>
              <a:spcAft>
                <a:spcPts val="0"/>
              </a:spcAft>
              <a:buSzPts val="4800"/>
              <a:buFont typeface="Assistant"/>
              <a:buNone/>
              <a:defRPr>
                <a:latin typeface="Assistant"/>
                <a:ea typeface="Assistant"/>
                <a:cs typeface="Assistant"/>
                <a:sym typeface="Assistant"/>
              </a:defRPr>
            </a:lvl7pPr>
            <a:lvl8pPr lvl="7">
              <a:spcBef>
                <a:spcPts val="0"/>
              </a:spcBef>
              <a:spcAft>
                <a:spcPts val="0"/>
              </a:spcAft>
              <a:buSzPts val="4800"/>
              <a:buFont typeface="Assistant"/>
              <a:buNone/>
              <a:defRPr>
                <a:latin typeface="Assistant"/>
                <a:ea typeface="Assistant"/>
                <a:cs typeface="Assistant"/>
                <a:sym typeface="Assistant"/>
              </a:defRPr>
            </a:lvl8pPr>
            <a:lvl9pPr lvl="8">
              <a:spcBef>
                <a:spcPts val="0"/>
              </a:spcBef>
              <a:spcAft>
                <a:spcPts val="0"/>
              </a:spcAft>
              <a:buSzPts val="4800"/>
              <a:buFont typeface="Assistant"/>
              <a:buNone/>
              <a:defRPr>
                <a:latin typeface="Assistant"/>
                <a:ea typeface="Assistant"/>
                <a:cs typeface="Assistant"/>
                <a:sym typeface="Assistant"/>
              </a:defRPr>
            </a:lvl9pPr>
          </a:lstStyle>
          <a:p/>
        </p:txBody>
      </p:sp>
      <p:sp>
        <p:nvSpPr>
          <p:cNvPr id="150" name="Google Shape;150;g39e5564da87_1_936"/>
          <p:cNvSpPr txBox="1"/>
          <p:nvPr>
            <p:ph idx="1" type="body"/>
          </p:nvPr>
        </p:nvSpPr>
        <p:spPr>
          <a:xfrm>
            <a:off x="609600" y="1947332"/>
            <a:ext cx="5373600" cy="4620300"/>
          </a:xfrm>
          <a:prstGeom prst="rect">
            <a:avLst/>
          </a:prstGeom>
        </p:spPr>
        <p:txBody>
          <a:bodyPr anchorCtr="0" anchor="t" bIns="121900" lIns="121900" spcFirstLastPara="1" rIns="121900" wrap="square" tIns="121900">
            <a:noAutofit/>
          </a:bodyPr>
          <a:lstStyle>
            <a:lvl1pPr indent="-381000" lvl="0" marL="457200">
              <a:spcBef>
                <a:spcPts val="8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151" name="Google Shape;151;g39e5564da87_1_936"/>
          <p:cNvSpPr txBox="1"/>
          <p:nvPr>
            <p:ph idx="2" type="body"/>
          </p:nvPr>
        </p:nvSpPr>
        <p:spPr>
          <a:xfrm>
            <a:off x="6208890" y="1949212"/>
            <a:ext cx="5373600" cy="4620300"/>
          </a:xfrm>
          <a:prstGeom prst="rect">
            <a:avLst/>
          </a:prstGeom>
        </p:spPr>
        <p:txBody>
          <a:bodyPr anchorCtr="0" anchor="t" bIns="121900" lIns="121900" spcFirstLastPara="1" rIns="121900" wrap="square" tIns="121900">
            <a:noAutofit/>
          </a:bodyPr>
          <a:lstStyle>
            <a:lvl1pPr indent="-381000" lvl="0" marL="457200">
              <a:spcBef>
                <a:spcPts val="8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152" name="Google Shape;152;g39e5564da87_1_936"/>
          <p:cNvSpPr txBox="1"/>
          <p:nvPr>
            <p:ph idx="12" type="sldNum"/>
          </p:nvPr>
        </p:nvSpPr>
        <p:spPr>
          <a:xfrm>
            <a:off x="11409055" y="6333135"/>
            <a:ext cx="731700" cy="5247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3" name="Shape 153"/>
        <p:cNvGrpSpPr/>
        <p:nvPr/>
      </p:nvGrpSpPr>
      <p:grpSpPr>
        <a:xfrm>
          <a:off x="0" y="0"/>
          <a:ext cx="0" cy="0"/>
          <a:chOff x="0" y="0"/>
          <a:chExt cx="0" cy="0"/>
        </a:xfrm>
      </p:grpSpPr>
      <p:sp>
        <p:nvSpPr>
          <p:cNvPr id="154" name="Google Shape;154;g39e5564da87_1_941"/>
          <p:cNvSpPr txBox="1"/>
          <p:nvPr>
            <p:ph type="title"/>
          </p:nvPr>
        </p:nvSpPr>
        <p:spPr>
          <a:xfrm>
            <a:off x="0" y="0"/>
            <a:ext cx="10972800" cy="11823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4800"/>
              <a:buFont typeface="Open Sans"/>
              <a:buNone/>
              <a:defRPr>
                <a:latin typeface="Open Sans"/>
                <a:ea typeface="Open Sans"/>
                <a:cs typeface="Open Sans"/>
                <a:sym typeface="Open Sans"/>
              </a:defRPr>
            </a:lvl2pPr>
            <a:lvl3pPr lvl="2">
              <a:spcBef>
                <a:spcPts val="0"/>
              </a:spcBef>
              <a:spcAft>
                <a:spcPts val="0"/>
              </a:spcAft>
              <a:buSzPts val="4800"/>
              <a:buFont typeface="Open Sans"/>
              <a:buNone/>
              <a:defRPr>
                <a:latin typeface="Open Sans"/>
                <a:ea typeface="Open Sans"/>
                <a:cs typeface="Open Sans"/>
                <a:sym typeface="Open Sans"/>
              </a:defRPr>
            </a:lvl3pPr>
            <a:lvl4pPr lvl="3">
              <a:spcBef>
                <a:spcPts val="0"/>
              </a:spcBef>
              <a:spcAft>
                <a:spcPts val="0"/>
              </a:spcAft>
              <a:buSzPts val="4800"/>
              <a:buFont typeface="Open Sans"/>
              <a:buNone/>
              <a:defRPr>
                <a:latin typeface="Open Sans"/>
                <a:ea typeface="Open Sans"/>
                <a:cs typeface="Open Sans"/>
                <a:sym typeface="Open Sans"/>
              </a:defRPr>
            </a:lvl4pPr>
            <a:lvl5pPr lvl="4">
              <a:spcBef>
                <a:spcPts val="0"/>
              </a:spcBef>
              <a:spcAft>
                <a:spcPts val="0"/>
              </a:spcAft>
              <a:buSzPts val="4800"/>
              <a:buFont typeface="Open Sans"/>
              <a:buNone/>
              <a:defRPr>
                <a:latin typeface="Open Sans"/>
                <a:ea typeface="Open Sans"/>
                <a:cs typeface="Open Sans"/>
                <a:sym typeface="Open Sans"/>
              </a:defRPr>
            </a:lvl5pPr>
            <a:lvl6pPr lvl="5">
              <a:spcBef>
                <a:spcPts val="0"/>
              </a:spcBef>
              <a:spcAft>
                <a:spcPts val="0"/>
              </a:spcAft>
              <a:buSzPts val="4800"/>
              <a:buFont typeface="Open Sans"/>
              <a:buNone/>
              <a:defRPr>
                <a:latin typeface="Open Sans"/>
                <a:ea typeface="Open Sans"/>
                <a:cs typeface="Open Sans"/>
                <a:sym typeface="Open Sans"/>
              </a:defRPr>
            </a:lvl6pPr>
            <a:lvl7pPr lvl="6">
              <a:spcBef>
                <a:spcPts val="0"/>
              </a:spcBef>
              <a:spcAft>
                <a:spcPts val="0"/>
              </a:spcAft>
              <a:buSzPts val="4800"/>
              <a:buFont typeface="Open Sans"/>
              <a:buNone/>
              <a:defRPr>
                <a:latin typeface="Open Sans"/>
                <a:ea typeface="Open Sans"/>
                <a:cs typeface="Open Sans"/>
                <a:sym typeface="Open Sans"/>
              </a:defRPr>
            </a:lvl7pPr>
            <a:lvl8pPr lvl="7">
              <a:spcBef>
                <a:spcPts val="0"/>
              </a:spcBef>
              <a:spcAft>
                <a:spcPts val="0"/>
              </a:spcAft>
              <a:buSzPts val="4800"/>
              <a:buFont typeface="Open Sans"/>
              <a:buNone/>
              <a:defRPr>
                <a:latin typeface="Open Sans"/>
                <a:ea typeface="Open Sans"/>
                <a:cs typeface="Open Sans"/>
                <a:sym typeface="Open Sans"/>
              </a:defRPr>
            </a:lvl8pPr>
            <a:lvl9pPr lvl="8">
              <a:spcBef>
                <a:spcPts val="0"/>
              </a:spcBef>
              <a:spcAft>
                <a:spcPts val="0"/>
              </a:spcAft>
              <a:buSzPts val="4800"/>
              <a:buFont typeface="Open Sans"/>
              <a:buNone/>
              <a:defRPr>
                <a:latin typeface="Open Sans"/>
                <a:ea typeface="Open Sans"/>
                <a:cs typeface="Open Sans"/>
                <a:sym typeface="Open Sa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5" name="Shape 155"/>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p:cSld name="BLANK_1">
    <p:bg>
      <p:bgPr>
        <a:solidFill>
          <a:srgbClr val="000000"/>
        </a:solidFill>
      </p:bgPr>
    </p:bg>
    <p:spTree>
      <p:nvGrpSpPr>
        <p:cNvPr id="156" name="Shape 156"/>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p:cSld name="TITLE_AND_BODY_1">
    <p:spTree>
      <p:nvGrpSpPr>
        <p:cNvPr id="157" name="Shape 157"/>
        <p:cNvGrpSpPr/>
        <p:nvPr/>
      </p:nvGrpSpPr>
      <p:grpSpPr>
        <a:xfrm>
          <a:off x="0" y="0"/>
          <a:ext cx="0" cy="0"/>
          <a:chOff x="0" y="0"/>
          <a:chExt cx="0" cy="0"/>
        </a:xfrm>
      </p:grpSpPr>
      <p:sp>
        <p:nvSpPr>
          <p:cNvPr id="158" name="Google Shape;158;g39e5564da87_1_945"/>
          <p:cNvSpPr txBox="1"/>
          <p:nvPr>
            <p:ph type="title"/>
          </p:nvPr>
        </p:nvSpPr>
        <p:spPr>
          <a:xfrm>
            <a:off x="626533" y="2679700"/>
            <a:ext cx="11125200" cy="16383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3200"/>
              <a:buNone/>
              <a:defRPr/>
            </a:lvl1pPr>
            <a:lvl2pPr indent="304800" lvl="1">
              <a:spcBef>
                <a:spcPts val="0"/>
              </a:spcBef>
              <a:spcAft>
                <a:spcPts val="0"/>
              </a:spcAft>
              <a:buSzPts val="4800"/>
              <a:buFont typeface="Assistant"/>
              <a:buNone/>
              <a:defRPr>
                <a:latin typeface="Assistant"/>
                <a:ea typeface="Assistant"/>
                <a:cs typeface="Assistant"/>
                <a:sym typeface="Assistant"/>
              </a:defRPr>
            </a:lvl2pPr>
            <a:lvl3pPr indent="609600" lvl="2">
              <a:spcBef>
                <a:spcPts val="0"/>
              </a:spcBef>
              <a:spcAft>
                <a:spcPts val="0"/>
              </a:spcAft>
              <a:buSzPts val="4800"/>
              <a:buFont typeface="Assistant"/>
              <a:buNone/>
              <a:defRPr>
                <a:latin typeface="Assistant"/>
                <a:ea typeface="Assistant"/>
                <a:cs typeface="Assistant"/>
                <a:sym typeface="Assistant"/>
              </a:defRPr>
            </a:lvl3pPr>
            <a:lvl4pPr indent="914400" lvl="3">
              <a:spcBef>
                <a:spcPts val="0"/>
              </a:spcBef>
              <a:spcAft>
                <a:spcPts val="0"/>
              </a:spcAft>
              <a:buSzPts val="4800"/>
              <a:buFont typeface="Assistant"/>
              <a:buNone/>
              <a:defRPr>
                <a:latin typeface="Assistant"/>
                <a:ea typeface="Assistant"/>
                <a:cs typeface="Assistant"/>
                <a:sym typeface="Assistant"/>
              </a:defRPr>
            </a:lvl4pPr>
            <a:lvl5pPr indent="1219200" lvl="4">
              <a:spcBef>
                <a:spcPts val="0"/>
              </a:spcBef>
              <a:spcAft>
                <a:spcPts val="0"/>
              </a:spcAft>
              <a:buSzPts val="4800"/>
              <a:buFont typeface="Assistant"/>
              <a:buNone/>
              <a:defRPr>
                <a:latin typeface="Assistant"/>
                <a:ea typeface="Assistant"/>
                <a:cs typeface="Assistant"/>
                <a:sym typeface="Assistant"/>
              </a:defRPr>
            </a:lvl5pPr>
            <a:lvl6pPr indent="1524000" lvl="5">
              <a:spcBef>
                <a:spcPts val="0"/>
              </a:spcBef>
              <a:spcAft>
                <a:spcPts val="0"/>
              </a:spcAft>
              <a:buSzPts val="4800"/>
              <a:buFont typeface="Assistant"/>
              <a:buNone/>
              <a:defRPr>
                <a:latin typeface="Assistant"/>
                <a:ea typeface="Assistant"/>
                <a:cs typeface="Assistant"/>
                <a:sym typeface="Assistant"/>
              </a:defRPr>
            </a:lvl6pPr>
            <a:lvl7pPr indent="1828800" lvl="6">
              <a:spcBef>
                <a:spcPts val="0"/>
              </a:spcBef>
              <a:spcAft>
                <a:spcPts val="0"/>
              </a:spcAft>
              <a:buSzPts val="4800"/>
              <a:buFont typeface="Assistant"/>
              <a:buNone/>
              <a:defRPr>
                <a:latin typeface="Assistant"/>
                <a:ea typeface="Assistant"/>
                <a:cs typeface="Assistant"/>
                <a:sym typeface="Assistant"/>
              </a:defRPr>
            </a:lvl7pPr>
            <a:lvl8pPr indent="2133600" lvl="7">
              <a:spcBef>
                <a:spcPts val="0"/>
              </a:spcBef>
              <a:spcAft>
                <a:spcPts val="0"/>
              </a:spcAft>
              <a:buSzPts val="4800"/>
              <a:buFont typeface="Assistant"/>
              <a:buNone/>
              <a:defRPr>
                <a:latin typeface="Assistant"/>
                <a:ea typeface="Assistant"/>
                <a:cs typeface="Assistant"/>
                <a:sym typeface="Assistant"/>
              </a:defRPr>
            </a:lvl8pPr>
            <a:lvl9pPr indent="2438400" lvl="8">
              <a:spcBef>
                <a:spcPts val="0"/>
              </a:spcBef>
              <a:spcAft>
                <a:spcPts val="0"/>
              </a:spcAft>
              <a:buSzPts val="4800"/>
              <a:buFont typeface="Assistant"/>
              <a:buNone/>
              <a:defRPr>
                <a:latin typeface="Assistant"/>
                <a:ea typeface="Assistant"/>
                <a:cs typeface="Assistant"/>
                <a:sym typeface="Assistan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icture">
  <p:cSld name="Title Slide with Picture">
    <p:spTree>
      <p:nvGrpSpPr>
        <p:cNvPr id="159" name="Shape 159"/>
        <p:cNvGrpSpPr/>
        <p:nvPr/>
      </p:nvGrpSpPr>
      <p:grpSpPr>
        <a:xfrm>
          <a:off x="0" y="0"/>
          <a:ext cx="0" cy="0"/>
          <a:chOff x="0" y="0"/>
          <a:chExt cx="0" cy="0"/>
        </a:xfrm>
      </p:grpSpPr>
      <p:pic>
        <p:nvPicPr>
          <p:cNvPr id="160" name="Google Shape;160;g39e5564da87_1_947"/>
          <p:cNvPicPr preferRelativeResize="0"/>
          <p:nvPr/>
        </p:nvPicPr>
        <p:blipFill rotWithShape="1">
          <a:blip r:embed="rId2">
            <a:alphaModFix/>
          </a:blip>
          <a:srcRect b="14072" l="0" r="0" t="1411"/>
          <a:stretch/>
        </p:blipFill>
        <p:spPr>
          <a:xfrm>
            <a:off x="0" y="0"/>
            <a:ext cx="12192000" cy="6871065"/>
          </a:xfrm>
          <a:prstGeom prst="rect">
            <a:avLst/>
          </a:prstGeom>
          <a:noFill/>
          <a:ln>
            <a:noFill/>
          </a:ln>
        </p:spPr>
      </p:pic>
      <p:sp>
        <p:nvSpPr>
          <p:cNvPr id="161" name="Google Shape;161;g39e5564da87_1_947"/>
          <p:cNvSpPr txBox="1"/>
          <p:nvPr>
            <p:ph type="ctrTitle"/>
          </p:nvPr>
        </p:nvSpPr>
        <p:spPr>
          <a:xfrm>
            <a:off x="6520200" y="3167533"/>
            <a:ext cx="5671500" cy="2924400"/>
          </a:xfrm>
          <a:prstGeom prst="rect">
            <a:avLst/>
          </a:prstGeom>
          <a:solidFill>
            <a:srgbClr val="FFFFFF">
              <a:alpha val="89220"/>
            </a:srgbClr>
          </a:solidFill>
          <a:ln>
            <a:noFill/>
          </a:ln>
        </p:spPr>
        <p:txBody>
          <a:bodyPr anchorCtr="0" anchor="t" bIns="121900" lIns="121900" spcFirstLastPara="1" rIns="121900" wrap="square" tIns="121900">
            <a:noAutofit/>
          </a:bodyPr>
          <a:lstStyle>
            <a:lvl1pPr indent="0" lvl="0" marL="0" marR="0">
              <a:spcBef>
                <a:spcPts val="0"/>
              </a:spcBef>
              <a:spcAft>
                <a:spcPts val="0"/>
              </a:spcAft>
              <a:buClr>
                <a:schemeClr val="accent2"/>
              </a:buClr>
              <a:buSzPts val="3200"/>
              <a:buNone/>
              <a:defRPr>
                <a:solidFill>
                  <a:schemeClr val="accent2"/>
                </a:solidFill>
              </a:defRPr>
            </a:lvl1pPr>
            <a:lvl2pPr indent="0" lvl="1" marL="0" marR="0" algn="l">
              <a:spcBef>
                <a:spcPts val="0"/>
              </a:spcBef>
              <a:spcAft>
                <a:spcPts val="0"/>
              </a:spcAft>
              <a:buSzPts val="4800"/>
              <a:buNone/>
              <a:defRPr/>
            </a:lvl2pPr>
            <a:lvl3pPr indent="0" lvl="2" marL="0" marR="0" algn="l">
              <a:spcBef>
                <a:spcPts val="0"/>
              </a:spcBef>
              <a:spcAft>
                <a:spcPts val="0"/>
              </a:spcAft>
              <a:buSzPts val="4800"/>
              <a:buNone/>
              <a:defRPr/>
            </a:lvl3pPr>
            <a:lvl4pPr indent="0" lvl="3" marL="0" marR="0" algn="l">
              <a:spcBef>
                <a:spcPts val="0"/>
              </a:spcBef>
              <a:spcAft>
                <a:spcPts val="0"/>
              </a:spcAft>
              <a:buSzPts val="4800"/>
              <a:buNone/>
              <a:defRPr/>
            </a:lvl4pPr>
            <a:lvl5pPr indent="0" lvl="4" marL="0" marR="0" algn="l">
              <a:spcBef>
                <a:spcPts val="0"/>
              </a:spcBef>
              <a:spcAft>
                <a:spcPts val="0"/>
              </a:spcAft>
              <a:buSzPts val="4800"/>
              <a:buNone/>
              <a:defRPr/>
            </a:lvl5pPr>
            <a:lvl6pPr indent="0" lvl="5" marL="0" marR="0" algn="l">
              <a:spcBef>
                <a:spcPts val="0"/>
              </a:spcBef>
              <a:spcAft>
                <a:spcPts val="0"/>
              </a:spcAft>
              <a:buSzPts val="4800"/>
              <a:buNone/>
              <a:defRPr/>
            </a:lvl6pPr>
            <a:lvl7pPr indent="0" lvl="6" marL="0" marR="0" algn="l">
              <a:spcBef>
                <a:spcPts val="0"/>
              </a:spcBef>
              <a:spcAft>
                <a:spcPts val="0"/>
              </a:spcAft>
              <a:buSzPts val="4800"/>
              <a:buNone/>
              <a:defRPr/>
            </a:lvl7pPr>
            <a:lvl8pPr indent="0" lvl="7" marL="0" marR="0" algn="l">
              <a:spcBef>
                <a:spcPts val="0"/>
              </a:spcBef>
              <a:spcAft>
                <a:spcPts val="0"/>
              </a:spcAft>
              <a:buSzPts val="4800"/>
              <a:buNone/>
              <a:defRPr/>
            </a:lvl8pPr>
            <a:lvl9pPr indent="0" lvl="8" marL="0" marR="0" algn="l">
              <a:spcBef>
                <a:spcPts val="0"/>
              </a:spcBef>
              <a:spcAft>
                <a:spcPts val="0"/>
              </a:spcAft>
              <a:buSzPts val="4800"/>
              <a:buNone/>
              <a:defRPr/>
            </a:lvl9pPr>
          </a:lstStyle>
          <a:p/>
        </p:txBody>
      </p:sp>
      <p:sp>
        <p:nvSpPr>
          <p:cNvPr id="162" name="Google Shape;162;g39e5564da87_1_947"/>
          <p:cNvSpPr txBox="1"/>
          <p:nvPr>
            <p:ph idx="1" type="subTitle"/>
          </p:nvPr>
        </p:nvSpPr>
        <p:spPr>
          <a:xfrm>
            <a:off x="6968367" y="3732533"/>
            <a:ext cx="5223300" cy="2223600"/>
          </a:xfrm>
          <a:prstGeom prst="rect">
            <a:avLst/>
          </a:prstGeom>
        </p:spPr>
        <p:txBody>
          <a:bodyPr anchorCtr="0" anchor="t" bIns="121900" lIns="121900" spcFirstLastPara="1" rIns="121900" wrap="square" tIns="121900">
            <a:noAutofit/>
          </a:bodyPr>
          <a:lstStyle>
            <a:lvl1pPr lvl="0">
              <a:spcBef>
                <a:spcPts val="0"/>
              </a:spcBef>
              <a:spcAft>
                <a:spcPts val="0"/>
              </a:spcAft>
              <a:buSzPts val="2400"/>
              <a:buNone/>
              <a:defRPr/>
            </a:lvl1pPr>
            <a:lvl2pPr lvl="1">
              <a:spcBef>
                <a:spcPts val="0"/>
              </a:spcBef>
              <a:spcAft>
                <a:spcPts val="0"/>
              </a:spcAft>
              <a:buClr>
                <a:schemeClr val="lt2"/>
              </a:buClr>
              <a:buSzPts val="4000"/>
              <a:buNone/>
              <a:defRPr sz="4000">
                <a:solidFill>
                  <a:schemeClr val="lt2"/>
                </a:solidFill>
              </a:defRPr>
            </a:lvl2pPr>
            <a:lvl3pPr lvl="2">
              <a:spcBef>
                <a:spcPts val="0"/>
              </a:spcBef>
              <a:spcAft>
                <a:spcPts val="0"/>
              </a:spcAft>
              <a:buClr>
                <a:schemeClr val="lt2"/>
              </a:buClr>
              <a:buSzPts val="4000"/>
              <a:buNone/>
              <a:defRPr sz="4000">
                <a:solidFill>
                  <a:schemeClr val="lt2"/>
                </a:solidFill>
              </a:defRPr>
            </a:lvl3pPr>
            <a:lvl4pPr lvl="3">
              <a:spcBef>
                <a:spcPts val="0"/>
              </a:spcBef>
              <a:spcAft>
                <a:spcPts val="0"/>
              </a:spcAft>
              <a:buClr>
                <a:schemeClr val="lt2"/>
              </a:buClr>
              <a:buSzPts val="4000"/>
              <a:buNone/>
              <a:defRPr sz="4000">
                <a:solidFill>
                  <a:schemeClr val="lt2"/>
                </a:solidFill>
              </a:defRPr>
            </a:lvl4pPr>
            <a:lvl5pPr lvl="4">
              <a:spcBef>
                <a:spcPts val="0"/>
              </a:spcBef>
              <a:spcAft>
                <a:spcPts val="0"/>
              </a:spcAft>
              <a:buClr>
                <a:schemeClr val="lt2"/>
              </a:buClr>
              <a:buSzPts val="4000"/>
              <a:buNone/>
              <a:defRPr sz="4000">
                <a:solidFill>
                  <a:schemeClr val="lt2"/>
                </a:solidFill>
              </a:defRPr>
            </a:lvl5pPr>
            <a:lvl6pPr lvl="5">
              <a:spcBef>
                <a:spcPts val="0"/>
              </a:spcBef>
              <a:spcAft>
                <a:spcPts val="0"/>
              </a:spcAft>
              <a:buClr>
                <a:schemeClr val="lt2"/>
              </a:buClr>
              <a:buSzPts val="4000"/>
              <a:buNone/>
              <a:defRPr sz="4000">
                <a:solidFill>
                  <a:schemeClr val="lt2"/>
                </a:solidFill>
              </a:defRPr>
            </a:lvl6pPr>
            <a:lvl7pPr lvl="6">
              <a:spcBef>
                <a:spcPts val="0"/>
              </a:spcBef>
              <a:spcAft>
                <a:spcPts val="0"/>
              </a:spcAft>
              <a:buClr>
                <a:schemeClr val="lt2"/>
              </a:buClr>
              <a:buSzPts val="4000"/>
              <a:buNone/>
              <a:defRPr sz="4000">
                <a:solidFill>
                  <a:schemeClr val="lt2"/>
                </a:solidFill>
              </a:defRPr>
            </a:lvl7pPr>
            <a:lvl8pPr lvl="7">
              <a:spcBef>
                <a:spcPts val="0"/>
              </a:spcBef>
              <a:spcAft>
                <a:spcPts val="0"/>
              </a:spcAft>
              <a:buClr>
                <a:schemeClr val="lt2"/>
              </a:buClr>
              <a:buSzPts val="4000"/>
              <a:buNone/>
              <a:defRPr sz="4000">
                <a:solidFill>
                  <a:schemeClr val="lt2"/>
                </a:solidFill>
              </a:defRPr>
            </a:lvl8pPr>
            <a:lvl9pPr lvl="8">
              <a:spcBef>
                <a:spcPts val="0"/>
              </a:spcBef>
              <a:spcAft>
                <a:spcPts val="0"/>
              </a:spcAft>
              <a:buClr>
                <a:schemeClr val="lt2"/>
              </a:buClr>
              <a:buSzPts val="4000"/>
              <a:buNone/>
              <a:defRPr sz="4000">
                <a:solidFill>
                  <a:schemeClr val="lt2"/>
                </a:solidFill>
              </a:defRPr>
            </a:lvl9pPr>
          </a:lstStyle>
          <a:p/>
        </p:txBody>
      </p:sp>
      <p:pic>
        <p:nvPicPr>
          <p:cNvPr id="163" name="Google Shape;163;g39e5564da87_1_947"/>
          <p:cNvPicPr preferRelativeResize="0"/>
          <p:nvPr/>
        </p:nvPicPr>
        <p:blipFill>
          <a:blip r:embed="rId3">
            <a:alphaModFix/>
          </a:blip>
          <a:stretch>
            <a:fillRect/>
          </a:stretch>
        </p:blipFill>
        <p:spPr>
          <a:xfrm>
            <a:off x="0" y="0"/>
            <a:ext cx="2448233" cy="1109866"/>
          </a:xfrm>
          <a:prstGeom prst="rect">
            <a:avLst/>
          </a:prstGeom>
          <a:noFill/>
          <a:ln>
            <a:noFill/>
          </a:ln>
        </p:spPr>
      </p:pic>
      <p:pic>
        <p:nvPicPr>
          <p:cNvPr id="164" name="Google Shape;164;g39e5564da87_1_947"/>
          <p:cNvPicPr preferRelativeResize="0"/>
          <p:nvPr/>
        </p:nvPicPr>
        <p:blipFill>
          <a:blip r:embed="rId4">
            <a:alphaModFix/>
          </a:blip>
          <a:stretch>
            <a:fillRect/>
          </a:stretch>
        </p:blipFill>
        <p:spPr>
          <a:xfrm>
            <a:off x="11018267" y="-10"/>
            <a:ext cx="1173733" cy="1620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165" name="Shape 165"/>
        <p:cNvGrpSpPr/>
        <p:nvPr/>
      </p:nvGrpSpPr>
      <p:grpSpPr>
        <a:xfrm>
          <a:off x="0" y="0"/>
          <a:ext cx="0" cy="0"/>
          <a:chOff x="0" y="0"/>
          <a:chExt cx="0" cy="0"/>
        </a:xfrm>
      </p:grpSpPr>
      <p:sp>
        <p:nvSpPr>
          <p:cNvPr id="166" name="Google Shape;166;g39e5564da87_1_953"/>
          <p:cNvSpPr/>
          <p:nvPr/>
        </p:nvSpPr>
        <p:spPr>
          <a:xfrm>
            <a:off x="0" y="0"/>
            <a:ext cx="12192000" cy="6858000"/>
          </a:xfrm>
          <a:prstGeom prst="rect">
            <a:avLst/>
          </a:prstGeom>
          <a:solidFill>
            <a:schemeClr val="lt1"/>
          </a:solidFill>
          <a:ln cap="flat" cmpd="sng" w="169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rgbClr val="FF9900"/>
        </a:solidFill>
      </p:bgPr>
    </p:bg>
    <p:spTree>
      <p:nvGrpSpPr>
        <p:cNvPr id="167" name="Shape 167"/>
        <p:cNvGrpSpPr/>
        <p:nvPr/>
      </p:nvGrpSpPr>
      <p:grpSpPr>
        <a:xfrm>
          <a:off x="0" y="0"/>
          <a:ext cx="0" cy="0"/>
          <a:chOff x="0" y="0"/>
          <a:chExt cx="0" cy="0"/>
        </a:xfrm>
      </p:grpSpPr>
      <p:sp>
        <p:nvSpPr>
          <p:cNvPr id="168" name="Google Shape;168;g39e5564da87_1_955"/>
          <p:cNvSpPr txBox="1"/>
          <p:nvPr>
            <p:ph type="title"/>
          </p:nvPr>
        </p:nvSpPr>
        <p:spPr>
          <a:xfrm>
            <a:off x="0" y="0"/>
            <a:ext cx="11125200" cy="783600"/>
          </a:xfrm>
          <a:prstGeom prst="rect">
            <a:avLst/>
          </a:prstGeom>
          <a:noFill/>
          <a:ln>
            <a:noFill/>
          </a:ln>
        </p:spPr>
        <p:txBody>
          <a:bodyPr anchorCtr="0" anchor="b" bIns="121900" lIns="121900" spcFirstLastPara="1" rIns="121900" wrap="square" tIns="121900">
            <a:noAutofit/>
          </a:bodyPr>
          <a:lstStyle>
            <a:lvl1pPr lvl="0">
              <a:spcBef>
                <a:spcPts val="0"/>
              </a:spcBef>
              <a:spcAft>
                <a:spcPts val="0"/>
              </a:spcAft>
              <a:buSzPts val="3200"/>
              <a:buNone/>
              <a:defRPr/>
            </a:lvl1pPr>
            <a:lvl2pPr lvl="1" algn="l">
              <a:spcBef>
                <a:spcPts val="0"/>
              </a:spcBef>
              <a:spcAft>
                <a:spcPts val="0"/>
              </a:spcAft>
              <a:buSzPts val="4800"/>
              <a:buNone/>
              <a:defRPr/>
            </a:lvl2pPr>
            <a:lvl3pPr lvl="2" algn="l">
              <a:spcBef>
                <a:spcPts val="0"/>
              </a:spcBef>
              <a:spcAft>
                <a:spcPts val="0"/>
              </a:spcAft>
              <a:buSzPts val="4800"/>
              <a:buNone/>
              <a:defRPr/>
            </a:lvl3pPr>
            <a:lvl4pPr lvl="3" algn="l">
              <a:spcBef>
                <a:spcPts val="0"/>
              </a:spcBef>
              <a:spcAft>
                <a:spcPts val="0"/>
              </a:spcAft>
              <a:buSzPts val="4800"/>
              <a:buNone/>
              <a:defRPr/>
            </a:lvl4pPr>
            <a:lvl5pPr lvl="4" algn="l">
              <a:spcBef>
                <a:spcPts val="0"/>
              </a:spcBef>
              <a:spcAft>
                <a:spcPts val="0"/>
              </a:spcAft>
              <a:buSzPts val="4800"/>
              <a:buNone/>
              <a:defRPr/>
            </a:lvl5pPr>
            <a:lvl6pPr lvl="5" marL="609600" algn="l">
              <a:spcBef>
                <a:spcPts val="0"/>
              </a:spcBef>
              <a:spcAft>
                <a:spcPts val="0"/>
              </a:spcAft>
              <a:buSzPts val="4800"/>
              <a:buNone/>
              <a:defRPr/>
            </a:lvl6pPr>
            <a:lvl7pPr lvl="6" marL="1219200" algn="l">
              <a:spcBef>
                <a:spcPts val="0"/>
              </a:spcBef>
              <a:spcAft>
                <a:spcPts val="0"/>
              </a:spcAft>
              <a:buSzPts val="4800"/>
              <a:buNone/>
              <a:defRPr/>
            </a:lvl7pPr>
            <a:lvl8pPr lvl="7" marL="1828800" algn="l">
              <a:spcBef>
                <a:spcPts val="0"/>
              </a:spcBef>
              <a:spcAft>
                <a:spcPts val="0"/>
              </a:spcAft>
              <a:buSzPts val="4800"/>
              <a:buNone/>
              <a:defRPr/>
            </a:lvl8pPr>
            <a:lvl9pPr lvl="8" marL="2438400" algn="l">
              <a:spcBef>
                <a:spcPts val="0"/>
              </a:spcBef>
              <a:spcAft>
                <a:spcPts val="0"/>
              </a:spcAft>
              <a:buSzPts val="4800"/>
              <a:buNone/>
              <a:defRPr/>
            </a:lvl9pPr>
          </a:lstStyle>
          <a:p/>
        </p:txBody>
      </p:sp>
      <p:sp>
        <p:nvSpPr>
          <p:cNvPr id="169" name="Google Shape;169;g39e5564da87_1_955"/>
          <p:cNvSpPr txBox="1"/>
          <p:nvPr>
            <p:ph idx="1" type="body"/>
          </p:nvPr>
        </p:nvSpPr>
        <p:spPr>
          <a:xfrm>
            <a:off x="541867" y="1143000"/>
            <a:ext cx="11125200" cy="4826700"/>
          </a:xfrm>
          <a:prstGeom prst="rect">
            <a:avLst/>
          </a:prstGeom>
          <a:noFill/>
          <a:ln>
            <a:noFill/>
          </a:ln>
        </p:spPr>
        <p:txBody>
          <a:bodyPr anchorCtr="0" anchor="t" bIns="121900" lIns="121900" spcFirstLastPara="1" rIns="121900" wrap="square" tIns="121900">
            <a:noAutofit/>
          </a:bodyPr>
          <a:lstStyle>
            <a:lvl1pPr indent="-431800" lvl="0" marL="457200" algn="l">
              <a:spcBef>
                <a:spcPts val="1100"/>
              </a:spcBef>
              <a:spcAft>
                <a:spcPts val="0"/>
              </a:spcAft>
              <a:buClr>
                <a:srgbClr val="4C4C4C"/>
              </a:buClr>
              <a:buSzPts val="3200"/>
              <a:buFont typeface="Helvetica Neue"/>
              <a:buChar char="•"/>
              <a:defRPr sz="3200"/>
            </a:lvl1pPr>
            <a:lvl2pPr indent="-381000" lvl="1" marL="914400" algn="l">
              <a:spcBef>
                <a:spcPts val="900"/>
              </a:spcBef>
              <a:spcAft>
                <a:spcPts val="0"/>
              </a:spcAft>
              <a:buSzPts val="2400"/>
              <a:buChar char="○"/>
              <a:defRPr sz="2400"/>
            </a:lvl2pPr>
            <a:lvl3pPr indent="-381000" lvl="2" marL="1371600" algn="l">
              <a:spcBef>
                <a:spcPts val="900"/>
              </a:spcBef>
              <a:spcAft>
                <a:spcPts val="0"/>
              </a:spcAft>
              <a:buClr>
                <a:srgbClr val="4C4C4C"/>
              </a:buClr>
              <a:buSzPts val="2400"/>
              <a:buFont typeface="Merriweather Sans"/>
              <a:buChar char="‣"/>
              <a:defRPr sz="2400"/>
            </a:lvl3pPr>
            <a:lvl4pPr indent="-349250" lvl="3" marL="1828800" algn="l">
              <a:spcBef>
                <a:spcPts val="1600"/>
              </a:spcBef>
              <a:spcAft>
                <a:spcPts val="0"/>
              </a:spcAft>
              <a:buSzPts val="1900"/>
              <a:buChar char="●"/>
              <a:defRPr sz="1900"/>
            </a:lvl4pPr>
            <a:lvl5pPr indent="-381000" lvl="4" marL="2286000" algn="l">
              <a:spcBef>
                <a:spcPts val="1600"/>
              </a:spcBef>
              <a:spcAft>
                <a:spcPts val="0"/>
              </a:spcAft>
              <a:buSzPts val="2400"/>
              <a:buChar char="○"/>
              <a:defRPr/>
            </a:lvl5pPr>
            <a:lvl6pPr indent="-381000" lvl="5" marL="2743200" algn="l">
              <a:spcBef>
                <a:spcPts val="1600"/>
              </a:spcBef>
              <a:spcAft>
                <a:spcPts val="0"/>
              </a:spcAft>
              <a:buSzPts val="2400"/>
              <a:buChar char="■"/>
              <a:defRPr/>
            </a:lvl6pPr>
            <a:lvl7pPr indent="-381000" lvl="6" marL="3200400" algn="l">
              <a:spcBef>
                <a:spcPts val="1600"/>
              </a:spcBef>
              <a:spcAft>
                <a:spcPts val="0"/>
              </a:spcAft>
              <a:buSzPts val="2400"/>
              <a:buChar char="●"/>
              <a:defRPr/>
            </a:lvl7pPr>
            <a:lvl8pPr indent="-381000" lvl="7" marL="3657600" algn="l">
              <a:spcBef>
                <a:spcPts val="1600"/>
              </a:spcBef>
              <a:spcAft>
                <a:spcPts val="0"/>
              </a:spcAft>
              <a:buSzPts val="2400"/>
              <a:buChar char="○"/>
              <a:defRPr/>
            </a:lvl8pPr>
            <a:lvl9pPr indent="-381000" lvl="8" marL="4114800" algn="l">
              <a:spcBef>
                <a:spcPts val="1600"/>
              </a:spcBef>
              <a:spcAft>
                <a:spcPts val="0"/>
              </a:spcAft>
              <a:buSzPts val="2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170" name="Shape 170"/>
        <p:cNvGrpSpPr/>
        <p:nvPr/>
      </p:nvGrpSpPr>
      <p:grpSpPr>
        <a:xfrm>
          <a:off x="0" y="0"/>
          <a:ext cx="0" cy="0"/>
          <a:chOff x="0" y="0"/>
          <a:chExt cx="0" cy="0"/>
        </a:xfrm>
      </p:grpSpPr>
      <p:sp>
        <p:nvSpPr>
          <p:cNvPr id="171" name="Google Shape;171;g39e5564da87_1_958"/>
          <p:cNvSpPr txBox="1"/>
          <p:nvPr>
            <p:ph type="title"/>
          </p:nvPr>
        </p:nvSpPr>
        <p:spPr>
          <a:xfrm>
            <a:off x="0" y="25450"/>
            <a:ext cx="12192000" cy="665100"/>
          </a:xfrm>
          <a:prstGeom prst="rect">
            <a:avLst/>
          </a:prstGeom>
          <a:noFill/>
          <a:ln>
            <a:noFill/>
          </a:ln>
        </p:spPr>
        <p:txBody>
          <a:bodyPr anchorCtr="0" anchor="ctr" bIns="121900" lIns="121900" spcFirstLastPara="1" rIns="121900" wrap="square" tIns="121900">
            <a:noAutofit/>
          </a:bodyPr>
          <a:lstStyle>
            <a:lvl1pPr lvl="0" algn="l">
              <a:spcBef>
                <a:spcPts val="0"/>
              </a:spcBef>
              <a:spcAft>
                <a:spcPts val="0"/>
              </a:spcAft>
              <a:buSzPts val="3500"/>
              <a:buFont typeface="Roboto"/>
              <a:buNone/>
              <a:defRPr sz="3500">
                <a:latin typeface="Roboto"/>
                <a:ea typeface="Roboto"/>
                <a:cs typeface="Roboto"/>
                <a:sym typeface="Roboto"/>
              </a:defRPr>
            </a:lvl1pPr>
            <a:lvl2pPr lvl="1" algn="l">
              <a:spcBef>
                <a:spcPts val="0"/>
              </a:spcBef>
              <a:spcAft>
                <a:spcPts val="0"/>
              </a:spcAft>
              <a:buSzPts val="4800"/>
              <a:buNone/>
              <a:defRPr/>
            </a:lvl2pPr>
            <a:lvl3pPr lvl="2" algn="l">
              <a:spcBef>
                <a:spcPts val="0"/>
              </a:spcBef>
              <a:spcAft>
                <a:spcPts val="0"/>
              </a:spcAft>
              <a:buSzPts val="4800"/>
              <a:buNone/>
              <a:defRPr/>
            </a:lvl3pPr>
            <a:lvl4pPr lvl="3" algn="l">
              <a:spcBef>
                <a:spcPts val="0"/>
              </a:spcBef>
              <a:spcAft>
                <a:spcPts val="0"/>
              </a:spcAft>
              <a:buSzPts val="4800"/>
              <a:buNone/>
              <a:defRPr/>
            </a:lvl4pPr>
            <a:lvl5pPr lvl="4" algn="l">
              <a:spcBef>
                <a:spcPts val="0"/>
              </a:spcBef>
              <a:spcAft>
                <a:spcPts val="0"/>
              </a:spcAft>
              <a:buSzPts val="4800"/>
              <a:buNone/>
              <a:defRPr/>
            </a:lvl5pPr>
            <a:lvl6pPr lvl="5" marL="609600" algn="l">
              <a:spcBef>
                <a:spcPts val="0"/>
              </a:spcBef>
              <a:spcAft>
                <a:spcPts val="0"/>
              </a:spcAft>
              <a:buSzPts val="4800"/>
              <a:buNone/>
              <a:defRPr/>
            </a:lvl6pPr>
            <a:lvl7pPr lvl="6" marL="1219200" algn="l">
              <a:spcBef>
                <a:spcPts val="0"/>
              </a:spcBef>
              <a:spcAft>
                <a:spcPts val="0"/>
              </a:spcAft>
              <a:buSzPts val="4800"/>
              <a:buNone/>
              <a:defRPr/>
            </a:lvl7pPr>
            <a:lvl8pPr lvl="7" marL="1828800" algn="l">
              <a:spcBef>
                <a:spcPts val="0"/>
              </a:spcBef>
              <a:spcAft>
                <a:spcPts val="0"/>
              </a:spcAft>
              <a:buSzPts val="4800"/>
              <a:buNone/>
              <a:defRPr/>
            </a:lvl8pPr>
            <a:lvl9pPr lvl="8" marL="2438400" algn="l">
              <a:spcBef>
                <a:spcPts val="0"/>
              </a:spcBef>
              <a:spcAft>
                <a:spcPts val="0"/>
              </a:spcAft>
              <a:buSzPts val="48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2" name="Shape 172"/>
        <p:cNvGrpSpPr/>
        <p:nvPr/>
      </p:nvGrpSpPr>
      <p:grpSpPr>
        <a:xfrm>
          <a:off x="0" y="0"/>
          <a:ext cx="0" cy="0"/>
          <a:chOff x="0" y="0"/>
          <a:chExt cx="0" cy="0"/>
        </a:xfrm>
      </p:grpSpPr>
      <p:sp>
        <p:nvSpPr>
          <p:cNvPr id="173" name="Google Shape;173;g39e5564da87_1_960"/>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174" name="Google Shape;174;g39e5564da87_1_960"/>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algn="ctr">
              <a:spcBef>
                <a:spcPts val="800"/>
              </a:spcBef>
              <a:spcAft>
                <a:spcPts val="0"/>
              </a:spcAft>
              <a:buSzPts val="2400"/>
              <a:buChar char="●"/>
              <a:defRPr/>
            </a:lvl1pPr>
            <a:lvl2pPr indent="-381000" lvl="1" marL="914400" algn="ctr">
              <a:spcBef>
                <a:spcPts val="0"/>
              </a:spcBef>
              <a:spcAft>
                <a:spcPts val="0"/>
              </a:spcAft>
              <a:buSzPts val="2400"/>
              <a:buChar char="○"/>
              <a:defRPr/>
            </a:lvl2pPr>
            <a:lvl3pPr indent="-381000" lvl="2" marL="1371600" algn="ctr">
              <a:spcBef>
                <a:spcPts val="0"/>
              </a:spcBef>
              <a:spcAft>
                <a:spcPts val="0"/>
              </a:spcAft>
              <a:buSzPts val="2400"/>
              <a:buChar char="■"/>
              <a:defRPr/>
            </a:lvl3pPr>
            <a:lvl4pPr indent="-381000" lvl="3" marL="1828800" algn="ctr">
              <a:spcBef>
                <a:spcPts val="0"/>
              </a:spcBef>
              <a:spcAft>
                <a:spcPts val="0"/>
              </a:spcAft>
              <a:buSzPts val="2400"/>
              <a:buChar char="●"/>
              <a:defRPr/>
            </a:lvl4pPr>
            <a:lvl5pPr indent="-381000" lvl="4" marL="2286000" algn="ctr">
              <a:spcBef>
                <a:spcPts val="0"/>
              </a:spcBef>
              <a:spcAft>
                <a:spcPts val="0"/>
              </a:spcAft>
              <a:buSzPts val="2400"/>
              <a:buChar char="○"/>
              <a:defRPr/>
            </a:lvl5pPr>
            <a:lvl6pPr indent="-381000" lvl="5" marL="2743200" algn="ctr">
              <a:spcBef>
                <a:spcPts val="0"/>
              </a:spcBef>
              <a:spcAft>
                <a:spcPts val="0"/>
              </a:spcAft>
              <a:buSzPts val="2400"/>
              <a:buChar char="■"/>
              <a:defRPr/>
            </a:lvl6pPr>
            <a:lvl7pPr indent="-381000" lvl="6" marL="3200400" algn="ctr">
              <a:spcBef>
                <a:spcPts val="0"/>
              </a:spcBef>
              <a:spcAft>
                <a:spcPts val="0"/>
              </a:spcAft>
              <a:buSzPts val="2400"/>
              <a:buChar char="●"/>
              <a:defRPr/>
            </a:lvl7pPr>
            <a:lvl8pPr indent="-381000" lvl="7" marL="3657600" algn="ctr">
              <a:spcBef>
                <a:spcPts val="0"/>
              </a:spcBef>
              <a:spcAft>
                <a:spcPts val="0"/>
              </a:spcAft>
              <a:buSzPts val="2400"/>
              <a:buChar char="○"/>
              <a:defRPr/>
            </a:lvl8pPr>
            <a:lvl9pPr indent="-381000" lvl="8" marL="4114800" algn="ctr">
              <a:spcBef>
                <a:spcPts val="0"/>
              </a:spcBef>
              <a:spcAft>
                <a:spcPts val="0"/>
              </a:spcAft>
              <a:buSzPts val="2400"/>
              <a:buChar char="■"/>
              <a:defRPr/>
            </a:lvl9pPr>
          </a:lstStyle>
          <a:p/>
        </p:txBody>
      </p:sp>
      <p:sp>
        <p:nvSpPr>
          <p:cNvPr id="175" name="Google Shape;175;g39e5564da87_1_96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76" name="Shape 176"/>
        <p:cNvGrpSpPr/>
        <p:nvPr/>
      </p:nvGrpSpPr>
      <p:grpSpPr>
        <a:xfrm>
          <a:off x="0" y="0"/>
          <a:ext cx="0" cy="0"/>
          <a:chOff x="0" y="0"/>
          <a:chExt cx="0" cy="0"/>
        </a:xfrm>
      </p:grpSpPr>
      <p:sp>
        <p:nvSpPr>
          <p:cNvPr id="177" name="Google Shape;177;g39e5564da87_1_964"/>
          <p:cNvSpPr txBox="1"/>
          <p:nvPr>
            <p:ph type="title"/>
          </p:nvPr>
        </p:nvSpPr>
        <p:spPr>
          <a:xfrm>
            <a:off x="0" y="0"/>
            <a:ext cx="10972800" cy="8136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sz="4000"/>
            </a:lvl1pPr>
            <a:lvl2pPr lvl="1">
              <a:spcBef>
                <a:spcPts val="0"/>
              </a:spcBef>
              <a:spcAft>
                <a:spcPts val="0"/>
              </a:spcAft>
              <a:buClr>
                <a:srgbClr val="434343"/>
              </a:buClr>
              <a:buSzPts val="4000"/>
              <a:buNone/>
              <a:defRPr sz="4000">
                <a:solidFill>
                  <a:srgbClr val="434343"/>
                </a:solidFill>
              </a:defRPr>
            </a:lvl2pPr>
            <a:lvl3pPr lvl="2">
              <a:spcBef>
                <a:spcPts val="0"/>
              </a:spcBef>
              <a:spcAft>
                <a:spcPts val="0"/>
              </a:spcAft>
              <a:buClr>
                <a:srgbClr val="434343"/>
              </a:buClr>
              <a:buSzPts val="4000"/>
              <a:buNone/>
              <a:defRPr sz="4000">
                <a:solidFill>
                  <a:srgbClr val="434343"/>
                </a:solidFill>
              </a:defRPr>
            </a:lvl3pPr>
            <a:lvl4pPr lvl="3">
              <a:spcBef>
                <a:spcPts val="0"/>
              </a:spcBef>
              <a:spcAft>
                <a:spcPts val="0"/>
              </a:spcAft>
              <a:buClr>
                <a:srgbClr val="434343"/>
              </a:buClr>
              <a:buSzPts val="4000"/>
              <a:buNone/>
              <a:defRPr sz="4000">
                <a:solidFill>
                  <a:srgbClr val="434343"/>
                </a:solidFill>
              </a:defRPr>
            </a:lvl4pPr>
            <a:lvl5pPr lvl="4">
              <a:spcBef>
                <a:spcPts val="0"/>
              </a:spcBef>
              <a:spcAft>
                <a:spcPts val="0"/>
              </a:spcAft>
              <a:buClr>
                <a:srgbClr val="434343"/>
              </a:buClr>
              <a:buSzPts val="4000"/>
              <a:buNone/>
              <a:defRPr sz="4000">
                <a:solidFill>
                  <a:srgbClr val="434343"/>
                </a:solidFill>
              </a:defRPr>
            </a:lvl5pPr>
            <a:lvl6pPr lvl="5">
              <a:spcBef>
                <a:spcPts val="0"/>
              </a:spcBef>
              <a:spcAft>
                <a:spcPts val="0"/>
              </a:spcAft>
              <a:buClr>
                <a:srgbClr val="434343"/>
              </a:buClr>
              <a:buSzPts val="4000"/>
              <a:buNone/>
              <a:defRPr sz="4000">
                <a:solidFill>
                  <a:srgbClr val="434343"/>
                </a:solidFill>
              </a:defRPr>
            </a:lvl6pPr>
            <a:lvl7pPr lvl="6">
              <a:spcBef>
                <a:spcPts val="0"/>
              </a:spcBef>
              <a:spcAft>
                <a:spcPts val="0"/>
              </a:spcAft>
              <a:buClr>
                <a:srgbClr val="434343"/>
              </a:buClr>
              <a:buSzPts val="4000"/>
              <a:buNone/>
              <a:defRPr sz="4000">
                <a:solidFill>
                  <a:srgbClr val="434343"/>
                </a:solidFill>
              </a:defRPr>
            </a:lvl7pPr>
            <a:lvl8pPr lvl="7">
              <a:spcBef>
                <a:spcPts val="0"/>
              </a:spcBef>
              <a:spcAft>
                <a:spcPts val="0"/>
              </a:spcAft>
              <a:buClr>
                <a:srgbClr val="434343"/>
              </a:buClr>
              <a:buSzPts val="4000"/>
              <a:buNone/>
              <a:defRPr sz="4000">
                <a:solidFill>
                  <a:srgbClr val="434343"/>
                </a:solidFill>
              </a:defRPr>
            </a:lvl8pPr>
            <a:lvl9pPr lvl="8">
              <a:spcBef>
                <a:spcPts val="0"/>
              </a:spcBef>
              <a:spcAft>
                <a:spcPts val="0"/>
              </a:spcAft>
              <a:buClr>
                <a:srgbClr val="434343"/>
              </a:buClr>
              <a:buSzPts val="4000"/>
              <a:buNone/>
              <a:defRPr sz="4000">
                <a:solidFill>
                  <a:srgbClr val="434343"/>
                </a:solidFill>
              </a:defRPr>
            </a:lvl9pPr>
          </a:lstStyle>
          <a:p/>
        </p:txBody>
      </p:sp>
      <p:sp>
        <p:nvSpPr>
          <p:cNvPr id="178" name="Google Shape;178;g39e5564da87_1_964"/>
          <p:cNvSpPr txBox="1"/>
          <p:nvPr>
            <p:ph idx="1" type="body"/>
          </p:nvPr>
        </p:nvSpPr>
        <p:spPr>
          <a:xfrm>
            <a:off x="518967" y="1118799"/>
            <a:ext cx="10972800" cy="4620300"/>
          </a:xfrm>
          <a:prstGeom prst="rect">
            <a:avLst/>
          </a:prstGeom>
        </p:spPr>
        <p:txBody>
          <a:bodyPr anchorCtr="0" anchor="t" bIns="121900" lIns="121900" spcFirstLastPara="1" rIns="121900" wrap="square" tIns="121900">
            <a:noAutofit/>
          </a:bodyPr>
          <a:lstStyle>
            <a:lvl1pPr indent="-431800" lvl="0" marL="457200">
              <a:spcBef>
                <a:spcPts val="800"/>
              </a:spcBef>
              <a:spcAft>
                <a:spcPts val="0"/>
              </a:spcAft>
              <a:buSzPts val="3200"/>
              <a:buChar char="●"/>
              <a:defRPr sz="32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179" name="Google Shape;179;g39e5564da87_1_964"/>
          <p:cNvSpPr txBox="1"/>
          <p:nvPr>
            <p:ph idx="12" type="sldNum"/>
          </p:nvPr>
        </p:nvSpPr>
        <p:spPr>
          <a:xfrm>
            <a:off x="11409055" y="6333134"/>
            <a:ext cx="731700" cy="5247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180" name="Shape 180"/>
        <p:cNvGrpSpPr/>
        <p:nvPr/>
      </p:nvGrpSpPr>
      <p:grpSpPr>
        <a:xfrm>
          <a:off x="0" y="0"/>
          <a:ext cx="0" cy="0"/>
          <a:chOff x="0" y="0"/>
          <a:chExt cx="0" cy="0"/>
        </a:xfrm>
      </p:grpSpPr>
      <p:sp>
        <p:nvSpPr>
          <p:cNvPr id="181" name="Google Shape;181;g39e5564da87_1_968"/>
          <p:cNvSpPr txBox="1"/>
          <p:nvPr>
            <p:ph type="title"/>
          </p:nvPr>
        </p:nvSpPr>
        <p:spPr>
          <a:xfrm>
            <a:off x="547688" y="0"/>
            <a:ext cx="11120400" cy="884100"/>
          </a:xfrm>
          <a:prstGeom prst="rect">
            <a:avLst/>
          </a:prstGeom>
          <a:noFill/>
          <a:ln>
            <a:noFill/>
          </a:ln>
        </p:spPr>
        <p:txBody>
          <a:bodyPr anchorCtr="0" anchor="b" bIns="121900" lIns="121900" spcFirstLastPara="1" rIns="121900" wrap="square" tIns="121900">
            <a:noAutofit/>
          </a:bodyPr>
          <a:lstStyle>
            <a:lvl1pPr lvl="0">
              <a:spcBef>
                <a:spcPts val="0"/>
              </a:spcBef>
              <a:spcAft>
                <a:spcPts val="0"/>
              </a:spcAft>
              <a:buClr>
                <a:srgbClr val="434343"/>
              </a:buClr>
              <a:buSzPts val="3200"/>
              <a:buNone/>
              <a:defRPr sz="3200">
                <a:solidFill>
                  <a:srgbClr val="434343"/>
                </a:solidFill>
              </a:defRPr>
            </a:lvl1pPr>
            <a:lvl2pPr lvl="1">
              <a:spcBef>
                <a:spcPts val="0"/>
              </a:spcBef>
              <a:spcAft>
                <a:spcPts val="0"/>
              </a:spcAft>
              <a:buClr>
                <a:srgbClr val="434343"/>
              </a:buClr>
              <a:buSzPts val="3200"/>
              <a:buNone/>
              <a:defRPr sz="3200">
                <a:solidFill>
                  <a:srgbClr val="434343"/>
                </a:solidFill>
              </a:defRPr>
            </a:lvl2pPr>
            <a:lvl3pPr lvl="2">
              <a:spcBef>
                <a:spcPts val="0"/>
              </a:spcBef>
              <a:spcAft>
                <a:spcPts val="0"/>
              </a:spcAft>
              <a:buClr>
                <a:srgbClr val="434343"/>
              </a:buClr>
              <a:buSzPts val="3200"/>
              <a:buNone/>
              <a:defRPr sz="3200">
                <a:solidFill>
                  <a:srgbClr val="434343"/>
                </a:solidFill>
              </a:defRPr>
            </a:lvl3pPr>
            <a:lvl4pPr lvl="3">
              <a:spcBef>
                <a:spcPts val="0"/>
              </a:spcBef>
              <a:spcAft>
                <a:spcPts val="0"/>
              </a:spcAft>
              <a:buClr>
                <a:srgbClr val="434343"/>
              </a:buClr>
              <a:buSzPts val="3200"/>
              <a:buNone/>
              <a:defRPr sz="3200">
                <a:solidFill>
                  <a:srgbClr val="434343"/>
                </a:solidFill>
              </a:defRPr>
            </a:lvl4pPr>
            <a:lvl5pPr lvl="4">
              <a:spcBef>
                <a:spcPts val="0"/>
              </a:spcBef>
              <a:spcAft>
                <a:spcPts val="0"/>
              </a:spcAft>
              <a:buClr>
                <a:srgbClr val="434343"/>
              </a:buClr>
              <a:buSzPts val="3200"/>
              <a:buNone/>
              <a:defRPr sz="3200">
                <a:solidFill>
                  <a:srgbClr val="434343"/>
                </a:solidFill>
              </a:defRPr>
            </a:lvl5pPr>
            <a:lvl6pPr lvl="5">
              <a:spcBef>
                <a:spcPts val="0"/>
              </a:spcBef>
              <a:spcAft>
                <a:spcPts val="0"/>
              </a:spcAft>
              <a:buClr>
                <a:srgbClr val="434343"/>
              </a:buClr>
              <a:buSzPts val="3200"/>
              <a:buNone/>
              <a:defRPr sz="3200">
                <a:solidFill>
                  <a:srgbClr val="434343"/>
                </a:solidFill>
              </a:defRPr>
            </a:lvl6pPr>
            <a:lvl7pPr lvl="6">
              <a:spcBef>
                <a:spcPts val="0"/>
              </a:spcBef>
              <a:spcAft>
                <a:spcPts val="0"/>
              </a:spcAft>
              <a:buClr>
                <a:srgbClr val="434343"/>
              </a:buClr>
              <a:buSzPts val="3200"/>
              <a:buNone/>
              <a:defRPr sz="3200">
                <a:solidFill>
                  <a:srgbClr val="434343"/>
                </a:solidFill>
              </a:defRPr>
            </a:lvl7pPr>
            <a:lvl8pPr lvl="7">
              <a:spcBef>
                <a:spcPts val="0"/>
              </a:spcBef>
              <a:spcAft>
                <a:spcPts val="0"/>
              </a:spcAft>
              <a:buClr>
                <a:srgbClr val="434343"/>
              </a:buClr>
              <a:buSzPts val="3200"/>
              <a:buNone/>
              <a:defRPr sz="3200">
                <a:solidFill>
                  <a:srgbClr val="434343"/>
                </a:solidFill>
              </a:defRPr>
            </a:lvl8pPr>
            <a:lvl9pPr lvl="8">
              <a:spcBef>
                <a:spcPts val="0"/>
              </a:spcBef>
              <a:spcAft>
                <a:spcPts val="0"/>
              </a:spcAft>
              <a:buClr>
                <a:srgbClr val="434343"/>
              </a:buClr>
              <a:buSzPts val="3200"/>
              <a:buNone/>
              <a:defRPr sz="3200">
                <a:solidFill>
                  <a:srgbClr val="434343"/>
                </a:solidFill>
              </a:defRPr>
            </a:lvl9pPr>
          </a:lstStyle>
          <a:p/>
        </p:txBody>
      </p:sp>
      <p:sp>
        <p:nvSpPr>
          <p:cNvPr id="182" name="Google Shape;182;g39e5564da87_1_968"/>
          <p:cNvSpPr txBox="1"/>
          <p:nvPr>
            <p:ph idx="1" type="body"/>
          </p:nvPr>
        </p:nvSpPr>
        <p:spPr>
          <a:xfrm>
            <a:off x="547688" y="1143000"/>
            <a:ext cx="11120400" cy="5715300"/>
          </a:xfrm>
          <a:prstGeom prst="rect">
            <a:avLst/>
          </a:prstGeom>
          <a:noFill/>
          <a:ln>
            <a:noFill/>
          </a:ln>
        </p:spPr>
        <p:txBody>
          <a:bodyPr anchorCtr="0" anchor="t" bIns="121900" lIns="121900" spcFirstLastPara="1" rIns="121900" wrap="square" tIns="121900">
            <a:noAutofit/>
          </a:bodyPr>
          <a:lstStyle>
            <a:lvl1pPr indent="-381000" lvl="0" marL="457200">
              <a:spcBef>
                <a:spcPts val="1100"/>
              </a:spcBef>
              <a:spcAft>
                <a:spcPts val="0"/>
              </a:spcAft>
              <a:buClr>
                <a:srgbClr val="666666"/>
              </a:buClr>
              <a:buSzPts val="2400"/>
              <a:buChar char="●"/>
              <a:defRPr sz="2400">
                <a:solidFill>
                  <a:srgbClr val="666666"/>
                </a:solidFill>
              </a:defRPr>
            </a:lvl1pPr>
            <a:lvl2pPr indent="-381000" lvl="1" marL="914400">
              <a:spcBef>
                <a:spcPts val="800"/>
              </a:spcBef>
              <a:spcAft>
                <a:spcPts val="0"/>
              </a:spcAft>
              <a:buClr>
                <a:srgbClr val="666666"/>
              </a:buClr>
              <a:buSzPts val="2400"/>
              <a:buChar char="○"/>
              <a:defRPr sz="2400">
                <a:solidFill>
                  <a:srgbClr val="666666"/>
                </a:solidFill>
              </a:defRPr>
            </a:lvl2pPr>
            <a:lvl3pPr indent="-381000" lvl="2" marL="1371600">
              <a:spcBef>
                <a:spcPts val="800"/>
              </a:spcBef>
              <a:spcAft>
                <a:spcPts val="0"/>
              </a:spcAft>
              <a:buClr>
                <a:srgbClr val="666666"/>
              </a:buClr>
              <a:buSzPts val="2400"/>
              <a:buFont typeface="Merriweather Sans"/>
              <a:buChar char="‣"/>
              <a:defRPr sz="2400">
                <a:solidFill>
                  <a:srgbClr val="666666"/>
                </a:solidFill>
              </a:defRPr>
            </a:lvl3pPr>
            <a:lvl4pPr indent="-381000" lvl="3" marL="1828800">
              <a:spcBef>
                <a:spcPts val="1500"/>
              </a:spcBef>
              <a:spcAft>
                <a:spcPts val="0"/>
              </a:spcAft>
              <a:buClr>
                <a:srgbClr val="666666"/>
              </a:buClr>
              <a:buSzPts val="2400"/>
              <a:buChar char="●"/>
              <a:defRPr sz="2400">
                <a:solidFill>
                  <a:srgbClr val="666666"/>
                </a:solidFill>
              </a:defRPr>
            </a:lvl4pPr>
            <a:lvl5pPr indent="-381000" lvl="4" marL="2286000">
              <a:spcBef>
                <a:spcPts val="1500"/>
              </a:spcBef>
              <a:spcAft>
                <a:spcPts val="0"/>
              </a:spcAft>
              <a:buClr>
                <a:srgbClr val="666666"/>
              </a:buClr>
              <a:buSzPts val="2400"/>
              <a:buChar char="○"/>
              <a:defRPr sz="2400">
                <a:solidFill>
                  <a:srgbClr val="666666"/>
                </a:solidFill>
              </a:defRPr>
            </a:lvl5pPr>
            <a:lvl6pPr indent="-381000" lvl="5" marL="2743200">
              <a:spcBef>
                <a:spcPts val="500"/>
              </a:spcBef>
              <a:spcAft>
                <a:spcPts val="0"/>
              </a:spcAft>
              <a:buClr>
                <a:srgbClr val="666666"/>
              </a:buClr>
              <a:buSzPts val="2400"/>
              <a:buChar char="■"/>
              <a:defRPr sz="2400">
                <a:solidFill>
                  <a:srgbClr val="666666"/>
                </a:solidFill>
              </a:defRPr>
            </a:lvl6pPr>
            <a:lvl7pPr indent="-381000" lvl="6" marL="3200400">
              <a:spcBef>
                <a:spcPts val="500"/>
              </a:spcBef>
              <a:spcAft>
                <a:spcPts val="0"/>
              </a:spcAft>
              <a:buClr>
                <a:srgbClr val="666666"/>
              </a:buClr>
              <a:buSzPts val="2400"/>
              <a:buChar char="●"/>
              <a:defRPr sz="2400">
                <a:solidFill>
                  <a:srgbClr val="666666"/>
                </a:solidFill>
              </a:defRPr>
            </a:lvl7pPr>
            <a:lvl8pPr indent="-381000" lvl="7" marL="3657600">
              <a:spcBef>
                <a:spcPts val="500"/>
              </a:spcBef>
              <a:spcAft>
                <a:spcPts val="0"/>
              </a:spcAft>
              <a:buClr>
                <a:srgbClr val="666666"/>
              </a:buClr>
              <a:buSzPts val="2400"/>
              <a:buChar char="○"/>
              <a:defRPr sz="2400">
                <a:solidFill>
                  <a:srgbClr val="666666"/>
                </a:solidFill>
              </a:defRPr>
            </a:lvl8pPr>
            <a:lvl9pPr indent="-381000" lvl="8" marL="4114800">
              <a:spcBef>
                <a:spcPts val="500"/>
              </a:spcBef>
              <a:spcAft>
                <a:spcPts val="0"/>
              </a:spcAft>
              <a:buClr>
                <a:srgbClr val="666666"/>
              </a:buClr>
              <a:buSzPts val="2400"/>
              <a:buChar char="■"/>
              <a:defRPr sz="2400">
                <a:solidFill>
                  <a:srgbClr val="666666"/>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p:cSld name="TITLE_AND_TWO_COLUMNS_1">
    <p:spTree>
      <p:nvGrpSpPr>
        <p:cNvPr id="183" name="Shape 183"/>
        <p:cNvGrpSpPr/>
        <p:nvPr/>
      </p:nvGrpSpPr>
      <p:grpSpPr>
        <a:xfrm>
          <a:off x="0" y="0"/>
          <a:ext cx="0" cy="0"/>
          <a:chOff x="0" y="0"/>
          <a:chExt cx="0" cy="0"/>
        </a:xfrm>
      </p:grpSpPr>
      <p:sp>
        <p:nvSpPr>
          <p:cNvPr id="184" name="Google Shape;184;g39e5564da87_1_971"/>
          <p:cNvSpPr txBox="1"/>
          <p:nvPr>
            <p:ph idx="10" type="dt"/>
          </p:nvPr>
        </p:nvSpPr>
        <p:spPr>
          <a:xfrm>
            <a:off x="0" y="0"/>
            <a:ext cx="3999900" cy="30000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SzPts val="1900"/>
              <a:buNone/>
              <a:defRPr b="0" i="0" sz="2400" u="none">
                <a:solidFill>
                  <a:schemeClr val="dk1"/>
                </a:solidFill>
                <a:latin typeface="Arial"/>
                <a:ea typeface="Arial"/>
                <a:cs typeface="Arial"/>
                <a:sym typeface="Arial"/>
              </a:defRPr>
            </a:lvl1pPr>
            <a:lvl2pPr indent="0" lvl="1" marL="6096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2pPr>
            <a:lvl3pPr indent="0" lvl="2" marL="12192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3pPr>
            <a:lvl4pPr indent="0" lvl="3" marL="18288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4pPr>
            <a:lvl5pPr indent="0" lvl="4" marL="24384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5pPr>
            <a:lvl6pPr indent="0" lvl="5" marL="30480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6pPr>
            <a:lvl7pPr indent="0" lvl="6" marL="42672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7pPr>
            <a:lvl8pPr indent="0" lvl="7" marL="60960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8pPr>
            <a:lvl9pPr indent="0" lvl="8" marL="85344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9pPr>
          </a:lstStyle>
          <a:p/>
        </p:txBody>
      </p:sp>
      <p:sp>
        <p:nvSpPr>
          <p:cNvPr id="185" name="Google Shape;185;g39e5564da87_1_971"/>
          <p:cNvSpPr txBox="1"/>
          <p:nvPr>
            <p:ph idx="11" type="ftr"/>
          </p:nvPr>
        </p:nvSpPr>
        <p:spPr>
          <a:xfrm>
            <a:off x="0" y="0"/>
            <a:ext cx="3999900" cy="3000000"/>
          </a:xfrm>
          <a:prstGeom prst="rect">
            <a:avLst/>
          </a:prstGeom>
          <a:noFill/>
          <a:ln>
            <a:noFill/>
          </a:ln>
        </p:spPr>
        <p:txBody>
          <a:bodyPr anchorCtr="0" anchor="t" bIns="121900" lIns="121900" spcFirstLastPara="1" rIns="121900" wrap="square" tIns="121900">
            <a:noAutofit/>
          </a:bodyPr>
          <a:lstStyle>
            <a:lvl1pPr indent="0" lvl="0" marL="0" marR="0" algn="l">
              <a:lnSpc>
                <a:spcPct val="100000"/>
              </a:lnSpc>
              <a:spcBef>
                <a:spcPts val="0"/>
              </a:spcBef>
              <a:spcAft>
                <a:spcPts val="0"/>
              </a:spcAft>
              <a:buSzPts val="1900"/>
              <a:buNone/>
              <a:defRPr b="0" i="0" sz="2400" u="none">
                <a:solidFill>
                  <a:schemeClr val="dk1"/>
                </a:solidFill>
                <a:latin typeface="Arial"/>
                <a:ea typeface="Arial"/>
                <a:cs typeface="Arial"/>
                <a:sym typeface="Arial"/>
              </a:defRPr>
            </a:lvl1pPr>
            <a:lvl2pPr indent="0" lvl="1" marL="6096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2pPr>
            <a:lvl3pPr indent="0" lvl="2" marL="12192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3pPr>
            <a:lvl4pPr indent="0" lvl="3" marL="18288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4pPr>
            <a:lvl5pPr indent="0" lvl="4" marL="24384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5pPr>
            <a:lvl6pPr indent="0" lvl="5" marL="30480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6pPr>
            <a:lvl7pPr indent="0" lvl="6" marL="42672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7pPr>
            <a:lvl8pPr indent="0" lvl="7" marL="60960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8pPr>
            <a:lvl9pPr indent="0" lvl="8" marL="8534400" marR="0" algn="l">
              <a:lnSpc>
                <a:spcPct val="100000"/>
              </a:lnSpc>
              <a:spcBef>
                <a:spcPts val="0"/>
              </a:spcBef>
              <a:spcAft>
                <a:spcPts val="0"/>
              </a:spcAft>
              <a:buSzPts val="1900"/>
              <a:buNone/>
              <a:defRPr b="0" i="0" sz="2400" u="none" cap="none" strike="noStrike">
                <a:solidFill>
                  <a:schemeClr val="dk1"/>
                </a:solidFill>
                <a:latin typeface="Arial"/>
                <a:ea typeface="Arial"/>
                <a:cs typeface="Arial"/>
                <a:sym typeface="Arial"/>
              </a:defRPr>
            </a:lvl9pPr>
          </a:lstStyle>
          <a:p/>
        </p:txBody>
      </p:sp>
      <p:sp>
        <p:nvSpPr>
          <p:cNvPr id="186" name="Google Shape;186;g39e5564da87_1_971"/>
          <p:cNvSpPr txBox="1"/>
          <p:nvPr>
            <p:ph idx="12" type="sldNum"/>
          </p:nvPr>
        </p:nvSpPr>
        <p:spPr>
          <a:xfrm>
            <a:off x="0" y="0"/>
            <a:ext cx="3999900" cy="3000000"/>
          </a:xfrm>
          <a:prstGeom prst="rect">
            <a:avLst/>
          </a:prstGeom>
          <a:noFill/>
          <a:ln>
            <a:noFill/>
          </a:ln>
        </p:spPr>
        <p:txBody>
          <a:bodyPr anchorCtr="0" anchor="t" bIns="60925" lIns="121900" spcFirstLastPara="1" rIns="121900" wrap="square" tIns="60925">
            <a:noAutofit/>
          </a:bodyPr>
          <a:lstStyle>
            <a:lvl1pPr indent="0" lvl="0" marL="0" marR="0" algn="l">
              <a:lnSpc>
                <a:spcPct val="100000"/>
              </a:lnSpc>
              <a:spcBef>
                <a:spcPts val="0"/>
              </a:spcBef>
              <a:spcAft>
                <a:spcPts val="0"/>
              </a:spcAft>
              <a:buNone/>
              <a:defRPr b="0" i="0" sz="2400" u="none">
                <a:solidFill>
                  <a:schemeClr val="dk1"/>
                </a:solidFill>
                <a:latin typeface="Arial"/>
                <a:ea typeface="Arial"/>
                <a:cs typeface="Arial"/>
                <a:sym typeface="Arial"/>
              </a:defRPr>
            </a:lvl1pPr>
            <a:lvl2pPr indent="0" lvl="1" marL="0" marR="0" algn="l">
              <a:lnSpc>
                <a:spcPct val="100000"/>
              </a:lnSpc>
              <a:spcBef>
                <a:spcPts val="0"/>
              </a:spcBef>
              <a:spcAft>
                <a:spcPts val="0"/>
              </a:spcAft>
              <a:buNone/>
              <a:defRPr b="0" i="0" sz="2400" u="none">
                <a:solidFill>
                  <a:schemeClr val="dk1"/>
                </a:solidFill>
                <a:latin typeface="Arial"/>
                <a:ea typeface="Arial"/>
                <a:cs typeface="Arial"/>
                <a:sym typeface="Arial"/>
              </a:defRPr>
            </a:lvl2pPr>
            <a:lvl3pPr indent="0" lvl="2" marL="0" marR="0" algn="l">
              <a:lnSpc>
                <a:spcPct val="100000"/>
              </a:lnSpc>
              <a:spcBef>
                <a:spcPts val="0"/>
              </a:spcBef>
              <a:spcAft>
                <a:spcPts val="0"/>
              </a:spcAft>
              <a:buNone/>
              <a:defRPr b="0" i="0" sz="2400" u="none">
                <a:solidFill>
                  <a:schemeClr val="dk1"/>
                </a:solidFill>
                <a:latin typeface="Arial"/>
                <a:ea typeface="Arial"/>
                <a:cs typeface="Arial"/>
                <a:sym typeface="Arial"/>
              </a:defRPr>
            </a:lvl3pPr>
            <a:lvl4pPr indent="0" lvl="3" marL="0" marR="0" algn="l">
              <a:lnSpc>
                <a:spcPct val="100000"/>
              </a:lnSpc>
              <a:spcBef>
                <a:spcPts val="0"/>
              </a:spcBef>
              <a:spcAft>
                <a:spcPts val="0"/>
              </a:spcAft>
              <a:buNone/>
              <a:defRPr b="0" i="0" sz="2400" u="none">
                <a:solidFill>
                  <a:schemeClr val="dk1"/>
                </a:solidFill>
                <a:latin typeface="Arial"/>
                <a:ea typeface="Arial"/>
                <a:cs typeface="Arial"/>
                <a:sym typeface="Arial"/>
              </a:defRPr>
            </a:lvl4pPr>
            <a:lvl5pPr indent="0" lvl="4" marL="0" marR="0" algn="l">
              <a:lnSpc>
                <a:spcPct val="100000"/>
              </a:lnSpc>
              <a:spcBef>
                <a:spcPts val="0"/>
              </a:spcBef>
              <a:spcAft>
                <a:spcPts val="0"/>
              </a:spcAft>
              <a:buNone/>
              <a:defRPr b="0" i="0" sz="2400" u="none">
                <a:solidFill>
                  <a:schemeClr val="dk1"/>
                </a:solidFill>
                <a:latin typeface="Arial"/>
                <a:ea typeface="Arial"/>
                <a:cs typeface="Arial"/>
                <a:sym typeface="Arial"/>
              </a:defRPr>
            </a:lvl5pPr>
            <a:lvl6pPr indent="0" lvl="5" marL="0" marR="0" algn="l">
              <a:lnSpc>
                <a:spcPct val="100000"/>
              </a:lnSpc>
              <a:spcBef>
                <a:spcPts val="0"/>
              </a:spcBef>
              <a:spcAft>
                <a:spcPts val="0"/>
              </a:spcAft>
              <a:buNone/>
              <a:defRPr b="0" i="0" sz="2400" u="none">
                <a:solidFill>
                  <a:schemeClr val="dk1"/>
                </a:solidFill>
                <a:latin typeface="Arial"/>
                <a:ea typeface="Arial"/>
                <a:cs typeface="Arial"/>
                <a:sym typeface="Arial"/>
              </a:defRPr>
            </a:lvl6pPr>
            <a:lvl7pPr indent="0" lvl="6" marL="0" marR="0" algn="l">
              <a:lnSpc>
                <a:spcPct val="100000"/>
              </a:lnSpc>
              <a:spcBef>
                <a:spcPts val="0"/>
              </a:spcBef>
              <a:spcAft>
                <a:spcPts val="0"/>
              </a:spcAft>
              <a:buNone/>
              <a:defRPr b="0" i="0" sz="2400" u="none">
                <a:solidFill>
                  <a:schemeClr val="dk1"/>
                </a:solidFill>
                <a:latin typeface="Arial"/>
                <a:ea typeface="Arial"/>
                <a:cs typeface="Arial"/>
                <a:sym typeface="Arial"/>
              </a:defRPr>
            </a:lvl7pPr>
            <a:lvl8pPr indent="0" lvl="7" marL="0" marR="0" algn="l">
              <a:lnSpc>
                <a:spcPct val="100000"/>
              </a:lnSpc>
              <a:spcBef>
                <a:spcPts val="0"/>
              </a:spcBef>
              <a:spcAft>
                <a:spcPts val="0"/>
              </a:spcAft>
              <a:buNone/>
              <a:defRPr b="0" i="0" sz="2400" u="none">
                <a:solidFill>
                  <a:schemeClr val="dk1"/>
                </a:solidFill>
                <a:latin typeface="Arial"/>
                <a:ea typeface="Arial"/>
                <a:cs typeface="Arial"/>
                <a:sym typeface="Arial"/>
              </a:defRPr>
            </a:lvl8pPr>
            <a:lvl9pPr indent="0" lvl="8" marL="0" marR="0" algn="l">
              <a:lnSpc>
                <a:spcPct val="100000"/>
              </a:lnSpc>
              <a:spcBef>
                <a:spcPts val="0"/>
              </a:spcBef>
              <a:spcAft>
                <a:spcPts val="0"/>
              </a:spcAft>
              <a:buNone/>
              <a:defRPr b="0" i="0" sz="24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900">
              <a:solidFill>
                <a:srgbClr val="000000"/>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_1">
  <p:cSld name="TITLE_AND_BODY_2_1">
    <p:spTree>
      <p:nvGrpSpPr>
        <p:cNvPr id="187" name="Shape 187"/>
        <p:cNvGrpSpPr/>
        <p:nvPr/>
      </p:nvGrpSpPr>
      <p:grpSpPr>
        <a:xfrm>
          <a:off x="0" y="0"/>
          <a:ext cx="0" cy="0"/>
          <a:chOff x="0" y="0"/>
          <a:chExt cx="0" cy="0"/>
        </a:xfrm>
      </p:grpSpPr>
      <p:sp>
        <p:nvSpPr>
          <p:cNvPr id="188" name="Google Shape;188;g39e5564da87_1_975"/>
          <p:cNvSpPr txBox="1"/>
          <p:nvPr>
            <p:ph type="title"/>
          </p:nvPr>
        </p:nvSpPr>
        <p:spPr>
          <a:xfrm>
            <a:off x="0" y="0"/>
            <a:ext cx="10972800" cy="8136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sz="4000"/>
            </a:lvl1pPr>
            <a:lvl2pPr lvl="1">
              <a:spcBef>
                <a:spcPts val="0"/>
              </a:spcBef>
              <a:spcAft>
                <a:spcPts val="0"/>
              </a:spcAft>
              <a:buClr>
                <a:srgbClr val="434343"/>
              </a:buClr>
              <a:buSzPts val="4000"/>
              <a:buNone/>
              <a:defRPr sz="4000">
                <a:solidFill>
                  <a:srgbClr val="434343"/>
                </a:solidFill>
              </a:defRPr>
            </a:lvl2pPr>
            <a:lvl3pPr lvl="2">
              <a:spcBef>
                <a:spcPts val="0"/>
              </a:spcBef>
              <a:spcAft>
                <a:spcPts val="0"/>
              </a:spcAft>
              <a:buClr>
                <a:srgbClr val="434343"/>
              </a:buClr>
              <a:buSzPts val="4000"/>
              <a:buNone/>
              <a:defRPr sz="4000">
                <a:solidFill>
                  <a:srgbClr val="434343"/>
                </a:solidFill>
              </a:defRPr>
            </a:lvl3pPr>
            <a:lvl4pPr lvl="3">
              <a:spcBef>
                <a:spcPts val="0"/>
              </a:spcBef>
              <a:spcAft>
                <a:spcPts val="0"/>
              </a:spcAft>
              <a:buClr>
                <a:srgbClr val="434343"/>
              </a:buClr>
              <a:buSzPts val="4000"/>
              <a:buNone/>
              <a:defRPr sz="4000">
                <a:solidFill>
                  <a:srgbClr val="434343"/>
                </a:solidFill>
              </a:defRPr>
            </a:lvl4pPr>
            <a:lvl5pPr lvl="4">
              <a:spcBef>
                <a:spcPts val="0"/>
              </a:spcBef>
              <a:spcAft>
                <a:spcPts val="0"/>
              </a:spcAft>
              <a:buClr>
                <a:srgbClr val="434343"/>
              </a:buClr>
              <a:buSzPts val="4000"/>
              <a:buNone/>
              <a:defRPr sz="4000">
                <a:solidFill>
                  <a:srgbClr val="434343"/>
                </a:solidFill>
              </a:defRPr>
            </a:lvl5pPr>
            <a:lvl6pPr lvl="5">
              <a:spcBef>
                <a:spcPts val="0"/>
              </a:spcBef>
              <a:spcAft>
                <a:spcPts val="0"/>
              </a:spcAft>
              <a:buClr>
                <a:srgbClr val="434343"/>
              </a:buClr>
              <a:buSzPts val="4000"/>
              <a:buNone/>
              <a:defRPr sz="4000">
                <a:solidFill>
                  <a:srgbClr val="434343"/>
                </a:solidFill>
              </a:defRPr>
            </a:lvl6pPr>
            <a:lvl7pPr lvl="6">
              <a:spcBef>
                <a:spcPts val="0"/>
              </a:spcBef>
              <a:spcAft>
                <a:spcPts val="0"/>
              </a:spcAft>
              <a:buClr>
                <a:srgbClr val="434343"/>
              </a:buClr>
              <a:buSzPts val="4000"/>
              <a:buNone/>
              <a:defRPr sz="4000">
                <a:solidFill>
                  <a:srgbClr val="434343"/>
                </a:solidFill>
              </a:defRPr>
            </a:lvl7pPr>
            <a:lvl8pPr lvl="7">
              <a:spcBef>
                <a:spcPts val="0"/>
              </a:spcBef>
              <a:spcAft>
                <a:spcPts val="0"/>
              </a:spcAft>
              <a:buClr>
                <a:srgbClr val="434343"/>
              </a:buClr>
              <a:buSzPts val="4000"/>
              <a:buNone/>
              <a:defRPr sz="4000">
                <a:solidFill>
                  <a:srgbClr val="434343"/>
                </a:solidFill>
              </a:defRPr>
            </a:lvl8pPr>
            <a:lvl9pPr lvl="8">
              <a:spcBef>
                <a:spcPts val="0"/>
              </a:spcBef>
              <a:spcAft>
                <a:spcPts val="0"/>
              </a:spcAft>
              <a:buClr>
                <a:srgbClr val="434343"/>
              </a:buClr>
              <a:buSzPts val="4000"/>
              <a:buNone/>
              <a:defRPr sz="4000">
                <a:solidFill>
                  <a:srgbClr val="434343"/>
                </a:solidFill>
              </a:defRPr>
            </a:lvl9pPr>
          </a:lstStyle>
          <a:p/>
        </p:txBody>
      </p:sp>
      <p:sp>
        <p:nvSpPr>
          <p:cNvPr id="189" name="Google Shape;189;g39e5564da87_1_975"/>
          <p:cNvSpPr txBox="1"/>
          <p:nvPr>
            <p:ph idx="1" type="body"/>
          </p:nvPr>
        </p:nvSpPr>
        <p:spPr>
          <a:xfrm>
            <a:off x="518967" y="1118799"/>
            <a:ext cx="10972800" cy="4620300"/>
          </a:xfrm>
          <a:prstGeom prst="rect">
            <a:avLst/>
          </a:prstGeom>
        </p:spPr>
        <p:txBody>
          <a:bodyPr anchorCtr="0" anchor="t" bIns="121900" lIns="121900" spcFirstLastPara="1" rIns="121900" wrap="square" tIns="121900">
            <a:noAutofit/>
          </a:bodyPr>
          <a:lstStyle>
            <a:lvl1pPr indent="-431800" lvl="0" marL="457200">
              <a:spcBef>
                <a:spcPts val="800"/>
              </a:spcBef>
              <a:spcAft>
                <a:spcPts val="0"/>
              </a:spcAft>
              <a:buSzPts val="3200"/>
              <a:buChar char="●"/>
              <a:defRPr sz="32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190" name="Google Shape;190;g39e5564da87_1_975"/>
          <p:cNvSpPr txBox="1"/>
          <p:nvPr>
            <p:ph idx="12" type="sldNum"/>
          </p:nvPr>
        </p:nvSpPr>
        <p:spPr>
          <a:xfrm>
            <a:off x="11409055" y="6333134"/>
            <a:ext cx="731700" cy="5247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1" name="Shape 191"/>
        <p:cNvGrpSpPr/>
        <p:nvPr/>
      </p:nvGrpSpPr>
      <p:grpSpPr>
        <a:xfrm>
          <a:off x="0" y="0"/>
          <a:ext cx="0" cy="0"/>
          <a:chOff x="0" y="0"/>
          <a:chExt cx="0" cy="0"/>
        </a:xfrm>
      </p:grpSpPr>
      <p:sp>
        <p:nvSpPr>
          <p:cNvPr id="192" name="Google Shape;192;g39e5564da87_1_979"/>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93" name="Shape 193"/>
        <p:cNvGrpSpPr/>
        <p:nvPr/>
      </p:nvGrpSpPr>
      <p:grpSpPr>
        <a:xfrm>
          <a:off x="0" y="0"/>
          <a:ext cx="0" cy="0"/>
          <a:chOff x="0" y="0"/>
          <a:chExt cx="0" cy="0"/>
        </a:xfrm>
      </p:grpSpPr>
      <p:sp>
        <p:nvSpPr>
          <p:cNvPr id="194" name="Google Shape;194;g39e5564da87_1_981"/>
          <p:cNvSpPr txBox="1"/>
          <p:nvPr>
            <p:ph type="title"/>
          </p:nvPr>
        </p:nvSpPr>
        <p:spPr>
          <a:xfrm>
            <a:off x="0" y="0"/>
            <a:ext cx="10972800" cy="11823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4800"/>
              <a:buFont typeface="Open Sans"/>
              <a:buNone/>
              <a:defRPr>
                <a:latin typeface="Open Sans"/>
                <a:ea typeface="Open Sans"/>
                <a:cs typeface="Open Sans"/>
                <a:sym typeface="Open Sans"/>
              </a:defRPr>
            </a:lvl2pPr>
            <a:lvl3pPr lvl="2">
              <a:spcBef>
                <a:spcPts val="0"/>
              </a:spcBef>
              <a:spcAft>
                <a:spcPts val="0"/>
              </a:spcAft>
              <a:buSzPts val="4800"/>
              <a:buFont typeface="Open Sans"/>
              <a:buNone/>
              <a:defRPr>
                <a:latin typeface="Open Sans"/>
                <a:ea typeface="Open Sans"/>
                <a:cs typeface="Open Sans"/>
                <a:sym typeface="Open Sans"/>
              </a:defRPr>
            </a:lvl3pPr>
            <a:lvl4pPr lvl="3">
              <a:spcBef>
                <a:spcPts val="0"/>
              </a:spcBef>
              <a:spcAft>
                <a:spcPts val="0"/>
              </a:spcAft>
              <a:buSzPts val="4800"/>
              <a:buFont typeface="Open Sans"/>
              <a:buNone/>
              <a:defRPr>
                <a:latin typeface="Open Sans"/>
                <a:ea typeface="Open Sans"/>
                <a:cs typeface="Open Sans"/>
                <a:sym typeface="Open Sans"/>
              </a:defRPr>
            </a:lvl4pPr>
            <a:lvl5pPr lvl="4">
              <a:spcBef>
                <a:spcPts val="0"/>
              </a:spcBef>
              <a:spcAft>
                <a:spcPts val="0"/>
              </a:spcAft>
              <a:buSzPts val="4800"/>
              <a:buFont typeface="Open Sans"/>
              <a:buNone/>
              <a:defRPr>
                <a:latin typeface="Open Sans"/>
                <a:ea typeface="Open Sans"/>
                <a:cs typeface="Open Sans"/>
                <a:sym typeface="Open Sans"/>
              </a:defRPr>
            </a:lvl5pPr>
            <a:lvl6pPr lvl="5">
              <a:spcBef>
                <a:spcPts val="0"/>
              </a:spcBef>
              <a:spcAft>
                <a:spcPts val="0"/>
              </a:spcAft>
              <a:buSzPts val="4800"/>
              <a:buFont typeface="Open Sans"/>
              <a:buNone/>
              <a:defRPr>
                <a:latin typeface="Open Sans"/>
                <a:ea typeface="Open Sans"/>
                <a:cs typeface="Open Sans"/>
                <a:sym typeface="Open Sans"/>
              </a:defRPr>
            </a:lvl6pPr>
            <a:lvl7pPr lvl="6">
              <a:spcBef>
                <a:spcPts val="0"/>
              </a:spcBef>
              <a:spcAft>
                <a:spcPts val="0"/>
              </a:spcAft>
              <a:buSzPts val="4800"/>
              <a:buFont typeface="Open Sans"/>
              <a:buNone/>
              <a:defRPr>
                <a:latin typeface="Open Sans"/>
                <a:ea typeface="Open Sans"/>
                <a:cs typeface="Open Sans"/>
                <a:sym typeface="Open Sans"/>
              </a:defRPr>
            </a:lvl7pPr>
            <a:lvl8pPr lvl="7">
              <a:spcBef>
                <a:spcPts val="0"/>
              </a:spcBef>
              <a:spcAft>
                <a:spcPts val="0"/>
              </a:spcAft>
              <a:buSzPts val="4800"/>
              <a:buFont typeface="Open Sans"/>
              <a:buNone/>
              <a:defRPr>
                <a:latin typeface="Open Sans"/>
                <a:ea typeface="Open Sans"/>
                <a:cs typeface="Open Sans"/>
                <a:sym typeface="Open Sans"/>
              </a:defRPr>
            </a:lvl8pPr>
            <a:lvl9pPr lvl="8">
              <a:spcBef>
                <a:spcPts val="0"/>
              </a:spcBef>
              <a:spcAft>
                <a:spcPts val="0"/>
              </a:spcAft>
              <a:buSzPts val="4800"/>
              <a:buFont typeface="Open Sans"/>
              <a:buNone/>
              <a:defRPr>
                <a:latin typeface="Open Sans"/>
                <a:ea typeface="Open Sans"/>
                <a:cs typeface="Open Sans"/>
                <a:sym typeface="Open Sans"/>
              </a:defRPr>
            </a:lvl9pPr>
          </a:lstStyle>
          <a:p/>
        </p:txBody>
      </p:sp>
      <p:sp>
        <p:nvSpPr>
          <p:cNvPr id="195" name="Google Shape;195;g39e5564da87_1_981"/>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0" name="Shape 200"/>
        <p:cNvGrpSpPr/>
        <p:nvPr/>
      </p:nvGrpSpPr>
      <p:grpSpPr>
        <a:xfrm>
          <a:off x="0" y="0"/>
          <a:ext cx="0" cy="0"/>
          <a:chOff x="0" y="0"/>
          <a:chExt cx="0" cy="0"/>
        </a:xfrm>
      </p:grpSpPr>
      <p:sp>
        <p:nvSpPr>
          <p:cNvPr id="201" name="Google Shape;201;g39e5564da87_1_1144"/>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202" name="Google Shape;202;g39e5564da87_1_1144"/>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203" name="Google Shape;203;g39e5564da87_1_114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4" name="Shape 204"/>
        <p:cNvGrpSpPr/>
        <p:nvPr/>
      </p:nvGrpSpPr>
      <p:grpSpPr>
        <a:xfrm>
          <a:off x="0" y="0"/>
          <a:ext cx="0" cy="0"/>
          <a:chOff x="0" y="0"/>
          <a:chExt cx="0" cy="0"/>
        </a:xfrm>
      </p:grpSpPr>
      <p:sp>
        <p:nvSpPr>
          <p:cNvPr id="205" name="Google Shape;205;g39e5564da87_1_1148"/>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06" name="Google Shape;206;g39e5564da87_1_114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 name="Shape 207"/>
        <p:cNvGrpSpPr/>
        <p:nvPr/>
      </p:nvGrpSpPr>
      <p:grpSpPr>
        <a:xfrm>
          <a:off x="0" y="0"/>
          <a:ext cx="0" cy="0"/>
          <a:chOff x="0" y="0"/>
          <a:chExt cx="0" cy="0"/>
        </a:xfrm>
      </p:grpSpPr>
      <p:sp>
        <p:nvSpPr>
          <p:cNvPr id="208" name="Google Shape;208;g39e5564da87_1_1151"/>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09" name="Google Shape;209;g39e5564da87_1_1151"/>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10" name="Google Shape;210;g39e5564da87_1_115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1" name="Shape 211"/>
        <p:cNvGrpSpPr/>
        <p:nvPr/>
      </p:nvGrpSpPr>
      <p:grpSpPr>
        <a:xfrm>
          <a:off x="0" y="0"/>
          <a:ext cx="0" cy="0"/>
          <a:chOff x="0" y="0"/>
          <a:chExt cx="0" cy="0"/>
        </a:xfrm>
      </p:grpSpPr>
      <p:sp>
        <p:nvSpPr>
          <p:cNvPr id="212" name="Google Shape;212;g39e5564da87_1_115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13" name="Google Shape;213;g39e5564da87_1_115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14" name="Google Shape;214;g39e5564da87_1_115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15" name="Google Shape;215;g39e5564da87_1_115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6" name="Shape 216"/>
        <p:cNvGrpSpPr/>
        <p:nvPr/>
      </p:nvGrpSpPr>
      <p:grpSpPr>
        <a:xfrm>
          <a:off x="0" y="0"/>
          <a:ext cx="0" cy="0"/>
          <a:chOff x="0" y="0"/>
          <a:chExt cx="0" cy="0"/>
        </a:xfrm>
      </p:grpSpPr>
      <p:sp>
        <p:nvSpPr>
          <p:cNvPr id="217" name="Google Shape;217;g39e5564da87_1_1160"/>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18" name="Google Shape;218;g39e5564da87_1_116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9" name="Shape 219"/>
        <p:cNvGrpSpPr/>
        <p:nvPr/>
      </p:nvGrpSpPr>
      <p:grpSpPr>
        <a:xfrm>
          <a:off x="0" y="0"/>
          <a:ext cx="0" cy="0"/>
          <a:chOff x="0" y="0"/>
          <a:chExt cx="0" cy="0"/>
        </a:xfrm>
      </p:grpSpPr>
      <p:sp>
        <p:nvSpPr>
          <p:cNvPr id="220" name="Google Shape;220;g39e5564da87_1_1163"/>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221" name="Google Shape;221;g39e5564da87_1_1163"/>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22" name="Google Shape;222;g39e5564da87_1_116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3" name="Shape 223"/>
        <p:cNvGrpSpPr/>
        <p:nvPr/>
      </p:nvGrpSpPr>
      <p:grpSpPr>
        <a:xfrm>
          <a:off x="0" y="0"/>
          <a:ext cx="0" cy="0"/>
          <a:chOff x="0" y="0"/>
          <a:chExt cx="0" cy="0"/>
        </a:xfrm>
      </p:grpSpPr>
      <p:sp>
        <p:nvSpPr>
          <p:cNvPr id="224" name="Google Shape;224;g39e5564da87_1_1167"/>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225" name="Google Shape;225;g39e5564da87_1_116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6" name="Shape 226"/>
        <p:cNvGrpSpPr/>
        <p:nvPr/>
      </p:nvGrpSpPr>
      <p:grpSpPr>
        <a:xfrm>
          <a:off x="0" y="0"/>
          <a:ext cx="0" cy="0"/>
          <a:chOff x="0" y="0"/>
          <a:chExt cx="0" cy="0"/>
        </a:xfrm>
      </p:grpSpPr>
      <p:sp>
        <p:nvSpPr>
          <p:cNvPr id="227" name="Google Shape;227;g39e5564da87_1_117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 name="Google Shape;228;g39e5564da87_1_1170"/>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229" name="Google Shape;229;g39e5564da87_1_1170"/>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0" name="Google Shape;230;g39e5564da87_1_1170"/>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31" name="Google Shape;231;g39e5564da87_1_117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2" name="Shape 232"/>
        <p:cNvGrpSpPr/>
        <p:nvPr/>
      </p:nvGrpSpPr>
      <p:grpSpPr>
        <a:xfrm>
          <a:off x="0" y="0"/>
          <a:ext cx="0" cy="0"/>
          <a:chOff x="0" y="0"/>
          <a:chExt cx="0" cy="0"/>
        </a:xfrm>
      </p:grpSpPr>
      <p:sp>
        <p:nvSpPr>
          <p:cNvPr id="233" name="Google Shape;233;g39e5564da87_1_1176"/>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234" name="Google Shape;234;g39e5564da87_1_117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5" name="Shape 235"/>
        <p:cNvGrpSpPr/>
        <p:nvPr/>
      </p:nvGrpSpPr>
      <p:grpSpPr>
        <a:xfrm>
          <a:off x="0" y="0"/>
          <a:ext cx="0" cy="0"/>
          <a:chOff x="0" y="0"/>
          <a:chExt cx="0" cy="0"/>
        </a:xfrm>
      </p:grpSpPr>
      <p:sp>
        <p:nvSpPr>
          <p:cNvPr id="236" name="Google Shape;236;g39e5564da87_1_1179"/>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237" name="Google Shape;237;g39e5564da87_1_1179"/>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238" name="Google Shape;238;g39e5564da87_1_117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9" name="Shape 239"/>
        <p:cNvGrpSpPr/>
        <p:nvPr/>
      </p:nvGrpSpPr>
      <p:grpSpPr>
        <a:xfrm>
          <a:off x="0" y="0"/>
          <a:ext cx="0" cy="0"/>
          <a:chOff x="0" y="0"/>
          <a:chExt cx="0" cy="0"/>
        </a:xfrm>
      </p:grpSpPr>
      <p:sp>
        <p:nvSpPr>
          <p:cNvPr id="240" name="Google Shape;240;g39e5564da87_1_118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1" name="Shape 241"/>
        <p:cNvGrpSpPr/>
        <p:nvPr/>
      </p:nvGrpSpPr>
      <p:grpSpPr>
        <a:xfrm>
          <a:off x="0" y="0"/>
          <a:ext cx="0" cy="0"/>
          <a:chOff x="0" y="0"/>
          <a:chExt cx="0" cy="0"/>
        </a:xfrm>
      </p:grpSpPr>
      <p:sp>
        <p:nvSpPr>
          <p:cNvPr id="242" name="Google Shape;242;g39e5564da87_1_118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9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43" name="Google Shape;243;g39e5564da87_1_118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1600"/>
              </a:spcBef>
              <a:spcAft>
                <a:spcPts val="0"/>
              </a:spcAft>
              <a:buClr>
                <a:schemeClr val="dk1"/>
              </a:buClr>
              <a:buSzPts val="1900"/>
              <a:buChar char="○"/>
              <a:defRPr/>
            </a:lvl2pPr>
            <a:lvl3pPr indent="-349250" lvl="2" marL="1371600" algn="l">
              <a:lnSpc>
                <a:spcPct val="90000"/>
              </a:lnSpc>
              <a:spcBef>
                <a:spcPts val="1600"/>
              </a:spcBef>
              <a:spcAft>
                <a:spcPts val="0"/>
              </a:spcAft>
              <a:buClr>
                <a:schemeClr val="dk1"/>
              </a:buClr>
              <a:buSzPts val="1900"/>
              <a:buChar char="■"/>
              <a:defRPr/>
            </a:lvl3pPr>
            <a:lvl4pPr indent="-349250" lvl="3" marL="1828800" algn="l">
              <a:lnSpc>
                <a:spcPct val="90000"/>
              </a:lnSpc>
              <a:spcBef>
                <a:spcPts val="1600"/>
              </a:spcBef>
              <a:spcAft>
                <a:spcPts val="0"/>
              </a:spcAft>
              <a:buClr>
                <a:schemeClr val="dk1"/>
              </a:buClr>
              <a:buSzPts val="1900"/>
              <a:buChar char="●"/>
              <a:defRPr/>
            </a:lvl4pPr>
            <a:lvl5pPr indent="-349250" lvl="4" marL="2286000" algn="l">
              <a:lnSpc>
                <a:spcPct val="90000"/>
              </a:lnSpc>
              <a:spcBef>
                <a:spcPts val="1600"/>
              </a:spcBef>
              <a:spcAft>
                <a:spcPts val="0"/>
              </a:spcAft>
              <a:buClr>
                <a:schemeClr val="dk1"/>
              </a:buClr>
              <a:buSzPts val="1900"/>
              <a:buChar char="○"/>
              <a:defRPr/>
            </a:lvl5pPr>
            <a:lvl6pPr indent="-349250" lvl="5" marL="2743200" algn="l">
              <a:lnSpc>
                <a:spcPct val="90000"/>
              </a:lnSpc>
              <a:spcBef>
                <a:spcPts val="1600"/>
              </a:spcBef>
              <a:spcAft>
                <a:spcPts val="0"/>
              </a:spcAft>
              <a:buClr>
                <a:schemeClr val="dk1"/>
              </a:buClr>
              <a:buSzPts val="1900"/>
              <a:buChar char="■"/>
              <a:defRPr/>
            </a:lvl6pPr>
            <a:lvl7pPr indent="-349250" lvl="6" marL="3200400" algn="l">
              <a:lnSpc>
                <a:spcPct val="90000"/>
              </a:lnSpc>
              <a:spcBef>
                <a:spcPts val="1600"/>
              </a:spcBef>
              <a:spcAft>
                <a:spcPts val="0"/>
              </a:spcAft>
              <a:buClr>
                <a:schemeClr val="dk1"/>
              </a:buClr>
              <a:buSzPts val="1900"/>
              <a:buChar char="●"/>
              <a:defRPr/>
            </a:lvl7pPr>
            <a:lvl8pPr indent="-349250" lvl="7" marL="3657600" algn="l">
              <a:lnSpc>
                <a:spcPct val="90000"/>
              </a:lnSpc>
              <a:spcBef>
                <a:spcPts val="1600"/>
              </a:spcBef>
              <a:spcAft>
                <a:spcPts val="0"/>
              </a:spcAft>
              <a:buClr>
                <a:schemeClr val="dk1"/>
              </a:buClr>
              <a:buSzPts val="1900"/>
              <a:buChar char="○"/>
              <a:defRPr/>
            </a:lvl8pPr>
            <a:lvl9pPr indent="-349250" lvl="8" marL="4114800" algn="l">
              <a:lnSpc>
                <a:spcPct val="90000"/>
              </a:lnSpc>
              <a:spcBef>
                <a:spcPts val="1600"/>
              </a:spcBef>
              <a:spcAft>
                <a:spcPts val="1600"/>
              </a:spcAft>
              <a:buClr>
                <a:schemeClr val="dk1"/>
              </a:buClr>
              <a:buSzPts val="1900"/>
              <a:buChar char="■"/>
              <a:defRPr/>
            </a:lvl9pPr>
          </a:lstStyle>
          <a:p/>
        </p:txBody>
      </p:sp>
      <p:sp>
        <p:nvSpPr>
          <p:cNvPr id="244" name="Google Shape;244;g39e5564da87_1_118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500"/>
              <a:buNone/>
              <a:defRPr sz="1500"/>
            </a:lvl1pPr>
            <a:lvl2pPr lvl="1" algn="l">
              <a:spcBef>
                <a:spcPts val="0"/>
              </a:spcBef>
              <a:spcAft>
                <a:spcPts val="0"/>
              </a:spcAft>
              <a:buSzPts val="1500"/>
              <a:buNone/>
              <a:defRPr sz="1500"/>
            </a:lvl2pPr>
            <a:lvl3pPr lvl="2" algn="l">
              <a:spcBef>
                <a:spcPts val="0"/>
              </a:spcBef>
              <a:spcAft>
                <a:spcPts val="0"/>
              </a:spcAft>
              <a:buSzPts val="1500"/>
              <a:buNone/>
              <a:defRPr sz="1500"/>
            </a:lvl3pPr>
            <a:lvl4pPr lvl="3" algn="l">
              <a:spcBef>
                <a:spcPts val="0"/>
              </a:spcBef>
              <a:spcAft>
                <a:spcPts val="0"/>
              </a:spcAft>
              <a:buSzPts val="1500"/>
              <a:buNone/>
              <a:defRPr sz="1500"/>
            </a:lvl4pPr>
            <a:lvl5pPr lvl="4" algn="l">
              <a:spcBef>
                <a:spcPts val="0"/>
              </a:spcBef>
              <a:spcAft>
                <a:spcPts val="0"/>
              </a:spcAft>
              <a:buSzPts val="1500"/>
              <a:buNone/>
              <a:defRPr sz="1500"/>
            </a:lvl5pPr>
            <a:lvl6pPr lvl="5" algn="l">
              <a:spcBef>
                <a:spcPts val="0"/>
              </a:spcBef>
              <a:spcAft>
                <a:spcPts val="0"/>
              </a:spcAft>
              <a:buSzPts val="1500"/>
              <a:buNone/>
              <a:defRPr sz="1500"/>
            </a:lvl6pPr>
            <a:lvl7pPr lvl="6" algn="l">
              <a:spcBef>
                <a:spcPts val="0"/>
              </a:spcBef>
              <a:spcAft>
                <a:spcPts val="0"/>
              </a:spcAft>
              <a:buSzPts val="1500"/>
              <a:buNone/>
              <a:defRPr sz="1500"/>
            </a:lvl7pPr>
            <a:lvl8pPr lvl="7" algn="l">
              <a:spcBef>
                <a:spcPts val="0"/>
              </a:spcBef>
              <a:spcAft>
                <a:spcPts val="0"/>
              </a:spcAft>
              <a:buSzPts val="1500"/>
              <a:buNone/>
              <a:defRPr sz="1500"/>
            </a:lvl8pPr>
            <a:lvl9pPr lvl="8" algn="l">
              <a:spcBef>
                <a:spcPts val="0"/>
              </a:spcBef>
              <a:spcAft>
                <a:spcPts val="0"/>
              </a:spcAft>
              <a:buSzPts val="1500"/>
              <a:buNone/>
              <a:defRPr sz="1500"/>
            </a:lvl9pPr>
          </a:lstStyle>
          <a:p/>
        </p:txBody>
      </p:sp>
      <p:sp>
        <p:nvSpPr>
          <p:cNvPr id="245" name="Google Shape;245;g39e5564da87_1_118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500"/>
              <a:buNone/>
              <a:defRPr sz="1500"/>
            </a:lvl1pPr>
            <a:lvl2pPr lvl="1" algn="l">
              <a:spcBef>
                <a:spcPts val="0"/>
              </a:spcBef>
              <a:spcAft>
                <a:spcPts val="0"/>
              </a:spcAft>
              <a:buSzPts val="1500"/>
              <a:buNone/>
              <a:defRPr sz="1500"/>
            </a:lvl2pPr>
            <a:lvl3pPr lvl="2" algn="l">
              <a:spcBef>
                <a:spcPts val="0"/>
              </a:spcBef>
              <a:spcAft>
                <a:spcPts val="0"/>
              </a:spcAft>
              <a:buSzPts val="1500"/>
              <a:buNone/>
              <a:defRPr sz="1500"/>
            </a:lvl3pPr>
            <a:lvl4pPr lvl="3" algn="l">
              <a:spcBef>
                <a:spcPts val="0"/>
              </a:spcBef>
              <a:spcAft>
                <a:spcPts val="0"/>
              </a:spcAft>
              <a:buSzPts val="1500"/>
              <a:buNone/>
              <a:defRPr sz="1500"/>
            </a:lvl4pPr>
            <a:lvl5pPr lvl="4" algn="l">
              <a:spcBef>
                <a:spcPts val="0"/>
              </a:spcBef>
              <a:spcAft>
                <a:spcPts val="0"/>
              </a:spcAft>
              <a:buSzPts val="1500"/>
              <a:buNone/>
              <a:defRPr sz="1500"/>
            </a:lvl5pPr>
            <a:lvl6pPr lvl="5" algn="l">
              <a:spcBef>
                <a:spcPts val="0"/>
              </a:spcBef>
              <a:spcAft>
                <a:spcPts val="0"/>
              </a:spcAft>
              <a:buSzPts val="1500"/>
              <a:buNone/>
              <a:defRPr sz="1500"/>
            </a:lvl6pPr>
            <a:lvl7pPr lvl="6" algn="l">
              <a:spcBef>
                <a:spcPts val="0"/>
              </a:spcBef>
              <a:spcAft>
                <a:spcPts val="0"/>
              </a:spcAft>
              <a:buSzPts val="1500"/>
              <a:buNone/>
              <a:defRPr sz="1500"/>
            </a:lvl7pPr>
            <a:lvl8pPr lvl="7" algn="l">
              <a:spcBef>
                <a:spcPts val="0"/>
              </a:spcBef>
              <a:spcAft>
                <a:spcPts val="0"/>
              </a:spcAft>
              <a:buSzPts val="1500"/>
              <a:buNone/>
              <a:defRPr sz="1500"/>
            </a:lvl8pPr>
            <a:lvl9pPr lvl="8" algn="l">
              <a:spcBef>
                <a:spcPts val="0"/>
              </a:spcBef>
              <a:spcAft>
                <a:spcPts val="0"/>
              </a:spcAft>
              <a:buSzPts val="1500"/>
              <a:buNone/>
              <a:defRPr sz="1500"/>
            </a:lvl9pPr>
          </a:lstStyle>
          <a:p/>
        </p:txBody>
      </p:sp>
      <p:sp>
        <p:nvSpPr>
          <p:cNvPr id="246" name="Google Shape;246;g39e5564da87_1_118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8"/>
          <p:cNvSpPr/>
          <p:nvPr>
            <p:ph idx="2" type="pic"/>
          </p:nvPr>
        </p:nvSpPr>
        <p:spPr>
          <a:xfrm>
            <a:off x="5183188" y="987425"/>
            <a:ext cx="6172200" cy="4873625"/>
          </a:xfrm>
          <a:prstGeom prst="rect">
            <a:avLst/>
          </a:prstGeom>
          <a:noFill/>
          <a:ln>
            <a:noFill/>
          </a:ln>
        </p:spPr>
      </p:sp>
      <p:sp>
        <p:nvSpPr>
          <p:cNvPr id="64" name="Google Shape;64;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19" Type="http://schemas.openxmlformats.org/officeDocument/2006/relationships/theme" Target="../theme/theme1.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5" Type="http://schemas.openxmlformats.org/officeDocument/2006/relationships/slideLayout" Target="../slideLayouts/slideLayout35.xml"/><Relationship Id="rId19" Type="http://schemas.openxmlformats.org/officeDocument/2006/relationships/theme" Target="../theme/theme4.xml"/><Relationship Id="rId6" Type="http://schemas.openxmlformats.org/officeDocument/2006/relationships/slideLayout" Target="../slideLayouts/slideLayout36.xml"/><Relationship Id="rId18" Type="http://schemas.openxmlformats.org/officeDocument/2006/relationships/slideLayout" Target="../slideLayouts/slideLayout48.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theme" Target="../theme/theme3.xml"/><Relationship Id="rId12" Type="http://schemas.openxmlformats.org/officeDocument/2006/relationships/slideLayout" Target="../slideLayouts/slideLayout60.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82" name="Shape 82"/>
        <p:cNvGrpSpPr/>
        <p:nvPr/>
      </p:nvGrpSpPr>
      <p:grpSpPr>
        <a:xfrm>
          <a:off x="0" y="0"/>
          <a:ext cx="0" cy="0"/>
          <a:chOff x="0" y="0"/>
          <a:chExt cx="0" cy="0"/>
        </a:xfrm>
      </p:grpSpPr>
      <p:sp>
        <p:nvSpPr>
          <p:cNvPr id="83" name="Google Shape;83;g39e5564da87_1_523"/>
          <p:cNvSpPr txBox="1"/>
          <p:nvPr>
            <p:ph type="title"/>
          </p:nvPr>
        </p:nvSpPr>
        <p:spPr>
          <a:xfrm>
            <a:off x="0" y="0"/>
            <a:ext cx="10972800" cy="11187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rgbClr val="434343"/>
              </a:buClr>
              <a:buSzPts val="3200"/>
              <a:buFont typeface="Lato Light"/>
              <a:buNone/>
              <a:defRPr sz="3200">
                <a:solidFill>
                  <a:srgbClr val="434343"/>
                </a:solidFill>
                <a:latin typeface="Lato Light"/>
                <a:ea typeface="Lato Light"/>
                <a:cs typeface="Lato Light"/>
                <a:sym typeface="Lato Light"/>
              </a:defRPr>
            </a:lvl1pPr>
            <a:lvl2pPr lvl="1">
              <a:spcBef>
                <a:spcPts val="0"/>
              </a:spcBef>
              <a:spcAft>
                <a:spcPts val="0"/>
              </a:spcAft>
              <a:buClr>
                <a:schemeClr val="lt1"/>
              </a:buClr>
              <a:buSzPts val="4800"/>
              <a:buFont typeface="Pontano Sans"/>
              <a:buNone/>
              <a:defRPr b="1" sz="4800">
                <a:solidFill>
                  <a:schemeClr val="lt1"/>
                </a:solidFill>
                <a:latin typeface="Pontano Sans"/>
                <a:ea typeface="Pontano Sans"/>
                <a:cs typeface="Pontano Sans"/>
                <a:sym typeface="Pontano Sans"/>
              </a:defRPr>
            </a:lvl2pPr>
            <a:lvl3pPr lvl="2">
              <a:spcBef>
                <a:spcPts val="0"/>
              </a:spcBef>
              <a:spcAft>
                <a:spcPts val="0"/>
              </a:spcAft>
              <a:buClr>
                <a:schemeClr val="lt1"/>
              </a:buClr>
              <a:buSzPts val="4800"/>
              <a:buFont typeface="Pontano Sans"/>
              <a:buNone/>
              <a:defRPr b="1" sz="4800">
                <a:solidFill>
                  <a:schemeClr val="lt1"/>
                </a:solidFill>
                <a:latin typeface="Pontano Sans"/>
                <a:ea typeface="Pontano Sans"/>
                <a:cs typeface="Pontano Sans"/>
                <a:sym typeface="Pontano Sans"/>
              </a:defRPr>
            </a:lvl3pPr>
            <a:lvl4pPr lvl="3">
              <a:spcBef>
                <a:spcPts val="0"/>
              </a:spcBef>
              <a:spcAft>
                <a:spcPts val="0"/>
              </a:spcAft>
              <a:buClr>
                <a:schemeClr val="lt1"/>
              </a:buClr>
              <a:buSzPts val="4800"/>
              <a:buFont typeface="Pontano Sans"/>
              <a:buNone/>
              <a:defRPr b="1" sz="4800">
                <a:solidFill>
                  <a:schemeClr val="lt1"/>
                </a:solidFill>
                <a:latin typeface="Pontano Sans"/>
                <a:ea typeface="Pontano Sans"/>
                <a:cs typeface="Pontano Sans"/>
                <a:sym typeface="Pontano Sans"/>
              </a:defRPr>
            </a:lvl4pPr>
            <a:lvl5pPr lvl="4">
              <a:spcBef>
                <a:spcPts val="0"/>
              </a:spcBef>
              <a:spcAft>
                <a:spcPts val="0"/>
              </a:spcAft>
              <a:buClr>
                <a:schemeClr val="lt1"/>
              </a:buClr>
              <a:buSzPts val="4800"/>
              <a:buFont typeface="Pontano Sans"/>
              <a:buNone/>
              <a:defRPr b="1" sz="4800">
                <a:solidFill>
                  <a:schemeClr val="lt1"/>
                </a:solidFill>
                <a:latin typeface="Pontano Sans"/>
                <a:ea typeface="Pontano Sans"/>
                <a:cs typeface="Pontano Sans"/>
                <a:sym typeface="Pontano Sans"/>
              </a:defRPr>
            </a:lvl5pPr>
            <a:lvl6pPr lvl="5">
              <a:spcBef>
                <a:spcPts val="0"/>
              </a:spcBef>
              <a:spcAft>
                <a:spcPts val="0"/>
              </a:spcAft>
              <a:buClr>
                <a:schemeClr val="lt1"/>
              </a:buClr>
              <a:buSzPts val="4800"/>
              <a:buFont typeface="Pontano Sans"/>
              <a:buNone/>
              <a:defRPr b="1" sz="4800">
                <a:solidFill>
                  <a:schemeClr val="lt1"/>
                </a:solidFill>
                <a:latin typeface="Pontano Sans"/>
                <a:ea typeface="Pontano Sans"/>
                <a:cs typeface="Pontano Sans"/>
                <a:sym typeface="Pontano Sans"/>
              </a:defRPr>
            </a:lvl6pPr>
            <a:lvl7pPr lvl="6">
              <a:spcBef>
                <a:spcPts val="0"/>
              </a:spcBef>
              <a:spcAft>
                <a:spcPts val="0"/>
              </a:spcAft>
              <a:buClr>
                <a:schemeClr val="lt1"/>
              </a:buClr>
              <a:buSzPts val="4800"/>
              <a:buFont typeface="Pontano Sans"/>
              <a:buNone/>
              <a:defRPr b="1" sz="4800">
                <a:solidFill>
                  <a:schemeClr val="lt1"/>
                </a:solidFill>
                <a:latin typeface="Pontano Sans"/>
                <a:ea typeface="Pontano Sans"/>
                <a:cs typeface="Pontano Sans"/>
                <a:sym typeface="Pontano Sans"/>
              </a:defRPr>
            </a:lvl7pPr>
            <a:lvl8pPr lvl="7">
              <a:spcBef>
                <a:spcPts val="0"/>
              </a:spcBef>
              <a:spcAft>
                <a:spcPts val="0"/>
              </a:spcAft>
              <a:buClr>
                <a:schemeClr val="lt1"/>
              </a:buClr>
              <a:buSzPts val="4800"/>
              <a:buFont typeface="Pontano Sans"/>
              <a:buNone/>
              <a:defRPr b="1" sz="4800">
                <a:solidFill>
                  <a:schemeClr val="lt1"/>
                </a:solidFill>
                <a:latin typeface="Pontano Sans"/>
                <a:ea typeface="Pontano Sans"/>
                <a:cs typeface="Pontano Sans"/>
                <a:sym typeface="Pontano Sans"/>
              </a:defRPr>
            </a:lvl8pPr>
            <a:lvl9pPr lvl="8">
              <a:spcBef>
                <a:spcPts val="0"/>
              </a:spcBef>
              <a:spcAft>
                <a:spcPts val="0"/>
              </a:spcAft>
              <a:buClr>
                <a:schemeClr val="lt1"/>
              </a:buClr>
              <a:buSzPts val="4800"/>
              <a:buFont typeface="Pontano Sans"/>
              <a:buNone/>
              <a:defRPr b="1" sz="4800">
                <a:solidFill>
                  <a:schemeClr val="lt1"/>
                </a:solidFill>
                <a:latin typeface="Pontano Sans"/>
                <a:ea typeface="Pontano Sans"/>
                <a:cs typeface="Pontano Sans"/>
                <a:sym typeface="Pontano Sans"/>
              </a:defRPr>
            </a:lvl9pPr>
          </a:lstStyle>
          <a:p/>
        </p:txBody>
      </p:sp>
      <p:sp>
        <p:nvSpPr>
          <p:cNvPr id="84" name="Google Shape;84;g39e5564da87_1_523"/>
          <p:cNvSpPr txBox="1"/>
          <p:nvPr>
            <p:ph idx="1" type="body"/>
          </p:nvPr>
        </p:nvSpPr>
        <p:spPr>
          <a:xfrm>
            <a:off x="203833" y="1118790"/>
            <a:ext cx="10246500" cy="4620300"/>
          </a:xfrm>
          <a:prstGeom prst="rect">
            <a:avLst/>
          </a:prstGeom>
          <a:noFill/>
          <a:ln>
            <a:noFill/>
          </a:ln>
        </p:spPr>
        <p:txBody>
          <a:bodyPr anchorCtr="0" anchor="t" bIns="121900" lIns="121900" spcFirstLastPara="1" rIns="121900" wrap="square" tIns="121900">
            <a:noAutofit/>
          </a:bodyPr>
          <a:lstStyle>
            <a:lvl1pPr indent="-381000" lvl="0" marL="457200">
              <a:spcBef>
                <a:spcPts val="800"/>
              </a:spcBef>
              <a:spcAft>
                <a:spcPts val="0"/>
              </a:spcAft>
              <a:buClr>
                <a:srgbClr val="666666"/>
              </a:buClr>
              <a:buSzPts val="2400"/>
              <a:buFont typeface="Lato Light"/>
              <a:buChar char="●"/>
              <a:defRPr sz="2400">
                <a:solidFill>
                  <a:srgbClr val="666666"/>
                </a:solidFill>
                <a:latin typeface="Lato Light"/>
                <a:ea typeface="Lato Light"/>
                <a:cs typeface="Lato Light"/>
                <a:sym typeface="Lato Light"/>
              </a:defRPr>
            </a:lvl1pPr>
            <a:lvl2pPr indent="-381000" lvl="1" marL="914400">
              <a:spcBef>
                <a:spcPts val="0"/>
              </a:spcBef>
              <a:spcAft>
                <a:spcPts val="0"/>
              </a:spcAft>
              <a:buClr>
                <a:srgbClr val="666666"/>
              </a:buClr>
              <a:buSzPts val="2400"/>
              <a:buFont typeface="Lato Light"/>
              <a:buChar char="○"/>
              <a:defRPr sz="2400">
                <a:solidFill>
                  <a:srgbClr val="666666"/>
                </a:solidFill>
                <a:latin typeface="Lato Light"/>
                <a:ea typeface="Lato Light"/>
                <a:cs typeface="Lato Light"/>
                <a:sym typeface="Lato Light"/>
              </a:defRPr>
            </a:lvl2pPr>
            <a:lvl3pPr indent="-381000" lvl="2" marL="1371600">
              <a:spcBef>
                <a:spcPts val="0"/>
              </a:spcBef>
              <a:spcAft>
                <a:spcPts val="0"/>
              </a:spcAft>
              <a:buClr>
                <a:srgbClr val="666666"/>
              </a:buClr>
              <a:buSzPts val="2400"/>
              <a:buFont typeface="Lato Light"/>
              <a:buChar char="■"/>
              <a:defRPr sz="2400">
                <a:solidFill>
                  <a:srgbClr val="666666"/>
                </a:solidFill>
                <a:latin typeface="Lato Light"/>
                <a:ea typeface="Lato Light"/>
                <a:cs typeface="Lato Light"/>
                <a:sym typeface="Lato Light"/>
              </a:defRPr>
            </a:lvl3pPr>
            <a:lvl4pPr indent="-381000" lvl="3" marL="1828800">
              <a:spcBef>
                <a:spcPts val="0"/>
              </a:spcBef>
              <a:spcAft>
                <a:spcPts val="0"/>
              </a:spcAft>
              <a:buClr>
                <a:srgbClr val="666666"/>
              </a:buClr>
              <a:buSzPts val="2400"/>
              <a:buFont typeface="Lato Light"/>
              <a:buChar char="●"/>
              <a:defRPr sz="2400">
                <a:solidFill>
                  <a:srgbClr val="666666"/>
                </a:solidFill>
                <a:latin typeface="Lato Light"/>
                <a:ea typeface="Lato Light"/>
                <a:cs typeface="Lato Light"/>
                <a:sym typeface="Lato Light"/>
              </a:defRPr>
            </a:lvl4pPr>
            <a:lvl5pPr indent="-381000" lvl="4" marL="2286000">
              <a:spcBef>
                <a:spcPts val="0"/>
              </a:spcBef>
              <a:spcAft>
                <a:spcPts val="0"/>
              </a:spcAft>
              <a:buClr>
                <a:srgbClr val="666666"/>
              </a:buClr>
              <a:buSzPts val="2400"/>
              <a:buFont typeface="Lato Light"/>
              <a:buChar char="○"/>
              <a:defRPr sz="2400">
                <a:solidFill>
                  <a:srgbClr val="666666"/>
                </a:solidFill>
                <a:latin typeface="Lato Light"/>
                <a:ea typeface="Lato Light"/>
                <a:cs typeface="Lato Light"/>
                <a:sym typeface="Lato Light"/>
              </a:defRPr>
            </a:lvl5pPr>
            <a:lvl6pPr indent="-381000" lvl="5" marL="2743200">
              <a:spcBef>
                <a:spcPts val="0"/>
              </a:spcBef>
              <a:spcAft>
                <a:spcPts val="0"/>
              </a:spcAft>
              <a:buClr>
                <a:srgbClr val="666666"/>
              </a:buClr>
              <a:buSzPts val="2400"/>
              <a:buFont typeface="Lato Light"/>
              <a:buChar char="■"/>
              <a:defRPr sz="2400">
                <a:solidFill>
                  <a:srgbClr val="666666"/>
                </a:solidFill>
                <a:latin typeface="Lato Light"/>
                <a:ea typeface="Lato Light"/>
                <a:cs typeface="Lato Light"/>
                <a:sym typeface="Lato Light"/>
              </a:defRPr>
            </a:lvl6pPr>
            <a:lvl7pPr indent="-381000" lvl="6" marL="3200400">
              <a:spcBef>
                <a:spcPts val="0"/>
              </a:spcBef>
              <a:spcAft>
                <a:spcPts val="0"/>
              </a:spcAft>
              <a:buClr>
                <a:srgbClr val="666666"/>
              </a:buClr>
              <a:buSzPts val="2400"/>
              <a:buFont typeface="Lato Light"/>
              <a:buChar char="●"/>
              <a:defRPr sz="2400">
                <a:solidFill>
                  <a:srgbClr val="666666"/>
                </a:solidFill>
                <a:latin typeface="Lato Light"/>
                <a:ea typeface="Lato Light"/>
                <a:cs typeface="Lato Light"/>
                <a:sym typeface="Lato Light"/>
              </a:defRPr>
            </a:lvl7pPr>
            <a:lvl8pPr indent="-381000" lvl="7" marL="3657600">
              <a:spcBef>
                <a:spcPts val="0"/>
              </a:spcBef>
              <a:spcAft>
                <a:spcPts val="0"/>
              </a:spcAft>
              <a:buClr>
                <a:srgbClr val="666666"/>
              </a:buClr>
              <a:buSzPts val="2400"/>
              <a:buFont typeface="Lato Light"/>
              <a:buChar char="○"/>
              <a:defRPr sz="2400">
                <a:solidFill>
                  <a:srgbClr val="666666"/>
                </a:solidFill>
                <a:latin typeface="Lato Light"/>
                <a:ea typeface="Lato Light"/>
                <a:cs typeface="Lato Light"/>
                <a:sym typeface="Lato Light"/>
              </a:defRPr>
            </a:lvl8pPr>
            <a:lvl9pPr indent="-381000" lvl="8" marL="4114800">
              <a:spcBef>
                <a:spcPts val="0"/>
              </a:spcBef>
              <a:spcAft>
                <a:spcPts val="0"/>
              </a:spcAft>
              <a:buClr>
                <a:srgbClr val="666666"/>
              </a:buClr>
              <a:buSzPts val="2400"/>
              <a:buFont typeface="Lato Light"/>
              <a:buChar char="■"/>
              <a:defRPr sz="2400">
                <a:solidFill>
                  <a:srgbClr val="666666"/>
                </a:solidFill>
                <a:latin typeface="Lato Light"/>
                <a:ea typeface="Lato Light"/>
                <a:cs typeface="Lato Light"/>
                <a:sym typeface="Lato Light"/>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139" name="Shape 139"/>
        <p:cNvGrpSpPr/>
        <p:nvPr/>
      </p:nvGrpSpPr>
      <p:grpSpPr>
        <a:xfrm>
          <a:off x="0" y="0"/>
          <a:ext cx="0" cy="0"/>
          <a:chOff x="0" y="0"/>
          <a:chExt cx="0" cy="0"/>
        </a:xfrm>
      </p:grpSpPr>
      <p:sp>
        <p:nvSpPr>
          <p:cNvPr id="140" name="Google Shape;140;g39e5564da87_1_927"/>
          <p:cNvSpPr txBox="1"/>
          <p:nvPr>
            <p:ph type="title"/>
          </p:nvPr>
        </p:nvSpPr>
        <p:spPr>
          <a:xfrm>
            <a:off x="0" y="0"/>
            <a:ext cx="10972800" cy="11187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rgbClr val="434343"/>
              </a:buClr>
              <a:buSzPts val="3200"/>
              <a:buFont typeface="Lato Light"/>
              <a:buNone/>
              <a:defRPr sz="3200">
                <a:solidFill>
                  <a:srgbClr val="434343"/>
                </a:solidFill>
                <a:latin typeface="Lato Light"/>
                <a:ea typeface="Lato Light"/>
                <a:cs typeface="Lato Light"/>
                <a:sym typeface="Lato Light"/>
              </a:defRPr>
            </a:lvl1pPr>
            <a:lvl2pPr lvl="1">
              <a:spcBef>
                <a:spcPts val="0"/>
              </a:spcBef>
              <a:spcAft>
                <a:spcPts val="0"/>
              </a:spcAft>
              <a:buClr>
                <a:schemeClr val="lt1"/>
              </a:buClr>
              <a:buSzPts val="4800"/>
              <a:buFont typeface="Pontano Sans"/>
              <a:buNone/>
              <a:defRPr b="1" sz="4800">
                <a:solidFill>
                  <a:schemeClr val="lt1"/>
                </a:solidFill>
                <a:latin typeface="Pontano Sans"/>
                <a:ea typeface="Pontano Sans"/>
                <a:cs typeface="Pontano Sans"/>
                <a:sym typeface="Pontano Sans"/>
              </a:defRPr>
            </a:lvl2pPr>
            <a:lvl3pPr lvl="2">
              <a:spcBef>
                <a:spcPts val="0"/>
              </a:spcBef>
              <a:spcAft>
                <a:spcPts val="0"/>
              </a:spcAft>
              <a:buClr>
                <a:schemeClr val="lt1"/>
              </a:buClr>
              <a:buSzPts val="4800"/>
              <a:buFont typeface="Pontano Sans"/>
              <a:buNone/>
              <a:defRPr b="1" sz="4800">
                <a:solidFill>
                  <a:schemeClr val="lt1"/>
                </a:solidFill>
                <a:latin typeface="Pontano Sans"/>
                <a:ea typeface="Pontano Sans"/>
                <a:cs typeface="Pontano Sans"/>
                <a:sym typeface="Pontano Sans"/>
              </a:defRPr>
            </a:lvl3pPr>
            <a:lvl4pPr lvl="3">
              <a:spcBef>
                <a:spcPts val="0"/>
              </a:spcBef>
              <a:spcAft>
                <a:spcPts val="0"/>
              </a:spcAft>
              <a:buClr>
                <a:schemeClr val="lt1"/>
              </a:buClr>
              <a:buSzPts val="4800"/>
              <a:buFont typeface="Pontano Sans"/>
              <a:buNone/>
              <a:defRPr b="1" sz="4800">
                <a:solidFill>
                  <a:schemeClr val="lt1"/>
                </a:solidFill>
                <a:latin typeface="Pontano Sans"/>
                <a:ea typeface="Pontano Sans"/>
                <a:cs typeface="Pontano Sans"/>
                <a:sym typeface="Pontano Sans"/>
              </a:defRPr>
            </a:lvl4pPr>
            <a:lvl5pPr lvl="4">
              <a:spcBef>
                <a:spcPts val="0"/>
              </a:spcBef>
              <a:spcAft>
                <a:spcPts val="0"/>
              </a:spcAft>
              <a:buClr>
                <a:schemeClr val="lt1"/>
              </a:buClr>
              <a:buSzPts val="4800"/>
              <a:buFont typeface="Pontano Sans"/>
              <a:buNone/>
              <a:defRPr b="1" sz="4800">
                <a:solidFill>
                  <a:schemeClr val="lt1"/>
                </a:solidFill>
                <a:latin typeface="Pontano Sans"/>
                <a:ea typeface="Pontano Sans"/>
                <a:cs typeface="Pontano Sans"/>
                <a:sym typeface="Pontano Sans"/>
              </a:defRPr>
            </a:lvl5pPr>
            <a:lvl6pPr lvl="5">
              <a:spcBef>
                <a:spcPts val="0"/>
              </a:spcBef>
              <a:spcAft>
                <a:spcPts val="0"/>
              </a:spcAft>
              <a:buClr>
                <a:schemeClr val="lt1"/>
              </a:buClr>
              <a:buSzPts val="4800"/>
              <a:buFont typeface="Pontano Sans"/>
              <a:buNone/>
              <a:defRPr b="1" sz="4800">
                <a:solidFill>
                  <a:schemeClr val="lt1"/>
                </a:solidFill>
                <a:latin typeface="Pontano Sans"/>
                <a:ea typeface="Pontano Sans"/>
                <a:cs typeface="Pontano Sans"/>
                <a:sym typeface="Pontano Sans"/>
              </a:defRPr>
            </a:lvl6pPr>
            <a:lvl7pPr lvl="6">
              <a:spcBef>
                <a:spcPts val="0"/>
              </a:spcBef>
              <a:spcAft>
                <a:spcPts val="0"/>
              </a:spcAft>
              <a:buClr>
                <a:schemeClr val="lt1"/>
              </a:buClr>
              <a:buSzPts val="4800"/>
              <a:buFont typeface="Pontano Sans"/>
              <a:buNone/>
              <a:defRPr b="1" sz="4800">
                <a:solidFill>
                  <a:schemeClr val="lt1"/>
                </a:solidFill>
                <a:latin typeface="Pontano Sans"/>
                <a:ea typeface="Pontano Sans"/>
                <a:cs typeface="Pontano Sans"/>
                <a:sym typeface="Pontano Sans"/>
              </a:defRPr>
            </a:lvl7pPr>
            <a:lvl8pPr lvl="7">
              <a:spcBef>
                <a:spcPts val="0"/>
              </a:spcBef>
              <a:spcAft>
                <a:spcPts val="0"/>
              </a:spcAft>
              <a:buClr>
                <a:schemeClr val="lt1"/>
              </a:buClr>
              <a:buSzPts val="4800"/>
              <a:buFont typeface="Pontano Sans"/>
              <a:buNone/>
              <a:defRPr b="1" sz="4800">
                <a:solidFill>
                  <a:schemeClr val="lt1"/>
                </a:solidFill>
                <a:latin typeface="Pontano Sans"/>
                <a:ea typeface="Pontano Sans"/>
                <a:cs typeface="Pontano Sans"/>
                <a:sym typeface="Pontano Sans"/>
              </a:defRPr>
            </a:lvl8pPr>
            <a:lvl9pPr lvl="8">
              <a:spcBef>
                <a:spcPts val="0"/>
              </a:spcBef>
              <a:spcAft>
                <a:spcPts val="0"/>
              </a:spcAft>
              <a:buClr>
                <a:schemeClr val="lt1"/>
              </a:buClr>
              <a:buSzPts val="4800"/>
              <a:buFont typeface="Pontano Sans"/>
              <a:buNone/>
              <a:defRPr b="1" sz="4800">
                <a:solidFill>
                  <a:schemeClr val="lt1"/>
                </a:solidFill>
                <a:latin typeface="Pontano Sans"/>
                <a:ea typeface="Pontano Sans"/>
                <a:cs typeface="Pontano Sans"/>
                <a:sym typeface="Pontano Sans"/>
              </a:defRPr>
            </a:lvl9pPr>
          </a:lstStyle>
          <a:p/>
        </p:txBody>
      </p:sp>
      <p:sp>
        <p:nvSpPr>
          <p:cNvPr id="141" name="Google Shape;141;g39e5564da87_1_927"/>
          <p:cNvSpPr txBox="1"/>
          <p:nvPr>
            <p:ph idx="1" type="body"/>
          </p:nvPr>
        </p:nvSpPr>
        <p:spPr>
          <a:xfrm>
            <a:off x="203833" y="1118790"/>
            <a:ext cx="10246500" cy="4620300"/>
          </a:xfrm>
          <a:prstGeom prst="rect">
            <a:avLst/>
          </a:prstGeom>
          <a:noFill/>
          <a:ln>
            <a:noFill/>
          </a:ln>
        </p:spPr>
        <p:txBody>
          <a:bodyPr anchorCtr="0" anchor="t" bIns="121900" lIns="121900" spcFirstLastPara="1" rIns="121900" wrap="square" tIns="121900">
            <a:noAutofit/>
          </a:bodyPr>
          <a:lstStyle>
            <a:lvl1pPr indent="-381000" lvl="0" marL="457200">
              <a:spcBef>
                <a:spcPts val="800"/>
              </a:spcBef>
              <a:spcAft>
                <a:spcPts val="0"/>
              </a:spcAft>
              <a:buClr>
                <a:srgbClr val="666666"/>
              </a:buClr>
              <a:buSzPts val="2400"/>
              <a:buFont typeface="Lato Light"/>
              <a:buChar char="●"/>
              <a:defRPr sz="2400">
                <a:solidFill>
                  <a:srgbClr val="666666"/>
                </a:solidFill>
                <a:latin typeface="Lato Light"/>
                <a:ea typeface="Lato Light"/>
                <a:cs typeface="Lato Light"/>
                <a:sym typeface="Lato Light"/>
              </a:defRPr>
            </a:lvl1pPr>
            <a:lvl2pPr indent="-381000" lvl="1" marL="914400">
              <a:spcBef>
                <a:spcPts val="0"/>
              </a:spcBef>
              <a:spcAft>
                <a:spcPts val="0"/>
              </a:spcAft>
              <a:buClr>
                <a:srgbClr val="666666"/>
              </a:buClr>
              <a:buSzPts val="2400"/>
              <a:buFont typeface="Lato Light"/>
              <a:buChar char="○"/>
              <a:defRPr sz="2400">
                <a:solidFill>
                  <a:srgbClr val="666666"/>
                </a:solidFill>
                <a:latin typeface="Lato Light"/>
                <a:ea typeface="Lato Light"/>
                <a:cs typeface="Lato Light"/>
                <a:sym typeface="Lato Light"/>
              </a:defRPr>
            </a:lvl2pPr>
            <a:lvl3pPr indent="-381000" lvl="2" marL="1371600">
              <a:spcBef>
                <a:spcPts val="0"/>
              </a:spcBef>
              <a:spcAft>
                <a:spcPts val="0"/>
              </a:spcAft>
              <a:buClr>
                <a:srgbClr val="666666"/>
              </a:buClr>
              <a:buSzPts val="2400"/>
              <a:buFont typeface="Lato Light"/>
              <a:buChar char="■"/>
              <a:defRPr sz="2400">
                <a:solidFill>
                  <a:srgbClr val="666666"/>
                </a:solidFill>
                <a:latin typeface="Lato Light"/>
                <a:ea typeface="Lato Light"/>
                <a:cs typeface="Lato Light"/>
                <a:sym typeface="Lato Light"/>
              </a:defRPr>
            </a:lvl3pPr>
            <a:lvl4pPr indent="-381000" lvl="3" marL="1828800">
              <a:spcBef>
                <a:spcPts val="0"/>
              </a:spcBef>
              <a:spcAft>
                <a:spcPts val="0"/>
              </a:spcAft>
              <a:buClr>
                <a:srgbClr val="666666"/>
              </a:buClr>
              <a:buSzPts val="2400"/>
              <a:buFont typeface="Lato Light"/>
              <a:buChar char="●"/>
              <a:defRPr sz="2400">
                <a:solidFill>
                  <a:srgbClr val="666666"/>
                </a:solidFill>
                <a:latin typeface="Lato Light"/>
                <a:ea typeface="Lato Light"/>
                <a:cs typeface="Lato Light"/>
                <a:sym typeface="Lato Light"/>
              </a:defRPr>
            </a:lvl4pPr>
            <a:lvl5pPr indent="-381000" lvl="4" marL="2286000">
              <a:spcBef>
                <a:spcPts val="0"/>
              </a:spcBef>
              <a:spcAft>
                <a:spcPts val="0"/>
              </a:spcAft>
              <a:buClr>
                <a:srgbClr val="666666"/>
              </a:buClr>
              <a:buSzPts val="2400"/>
              <a:buFont typeface="Lato Light"/>
              <a:buChar char="○"/>
              <a:defRPr sz="2400">
                <a:solidFill>
                  <a:srgbClr val="666666"/>
                </a:solidFill>
                <a:latin typeface="Lato Light"/>
                <a:ea typeface="Lato Light"/>
                <a:cs typeface="Lato Light"/>
                <a:sym typeface="Lato Light"/>
              </a:defRPr>
            </a:lvl5pPr>
            <a:lvl6pPr indent="-381000" lvl="5" marL="2743200">
              <a:spcBef>
                <a:spcPts val="0"/>
              </a:spcBef>
              <a:spcAft>
                <a:spcPts val="0"/>
              </a:spcAft>
              <a:buClr>
                <a:srgbClr val="666666"/>
              </a:buClr>
              <a:buSzPts val="2400"/>
              <a:buFont typeface="Lato Light"/>
              <a:buChar char="■"/>
              <a:defRPr sz="2400">
                <a:solidFill>
                  <a:srgbClr val="666666"/>
                </a:solidFill>
                <a:latin typeface="Lato Light"/>
                <a:ea typeface="Lato Light"/>
                <a:cs typeface="Lato Light"/>
                <a:sym typeface="Lato Light"/>
              </a:defRPr>
            </a:lvl6pPr>
            <a:lvl7pPr indent="-381000" lvl="6" marL="3200400">
              <a:spcBef>
                <a:spcPts val="0"/>
              </a:spcBef>
              <a:spcAft>
                <a:spcPts val="0"/>
              </a:spcAft>
              <a:buClr>
                <a:srgbClr val="666666"/>
              </a:buClr>
              <a:buSzPts val="2400"/>
              <a:buFont typeface="Lato Light"/>
              <a:buChar char="●"/>
              <a:defRPr sz="2400">
                <a:solidFill>
                  <a:srgbClr val="666666"/>
                </a:solidFill>
                <a:latin typeface="Lato Light"/>
                <a:ea typeface="Lato Light"/>
                <a:cs typeface="Lato Light"/>
                <a:sym typeface="Lato Light"/>
              </a:defRPr>
            </a:lvl7pPr>
            <a:lvl8pPr indent="-381000" lvl="7" marL="3657600">
              <a:spcBef>
                <a:spcPts val="0"/>
              </a:spcBef>
              <a:spcAft>
                <a:spcPts val="0"/>
              </a:spcAft>
              <a:buClr>
                <a:srgbClr val="666666"/>
              </a:buClr>
              <a:buSzPts val="2400"/>
              <a:buFont typeface="Lato Light"/>
              <a:buChar char="○"/>
              <a:defRPr sz="2400">
                <a:solidFill>
                  <a:srgbClr val="666666"/>
                </a:solidFill>
                <a:latin typeface="Lato Light"/>
                <a:ea typeface="Lato Light"/>
                <a:cs typeface="Lato Light"/>
                <a:sym typeface="Lato Light"/>
              </a:defRPr>
            </a:lvl8pPr>
            <a:lvl9pPr indent="-381000" lvl="8" marL="4114800">
              <a:spcBef>
                <a:spcPts val="0"/>
              </a:spcBef>
              <a:spcAft>
                <a:spcPts val="0"/>
              </a:spcAft>
              <a:buClr>
                <a:srgbClr val="666666"/>
              </a:buClr>
              <a:buSzPts val="2400"/>
              <a:buFont typeface="Lato Light"/>
              <a:buChar char="■"/>
              <a:defRPr sz="2400">
                <a:solidFill>
                  <a:srgbClr val="666666"/>
                </a:solidFill>
                <a:latin typeface="Lato Light"/>
                <a:ea typeface="Lato Light"/>
                <a:cs typeface="Lato Light"/>
                <a:sym typeface="Lato Light"/>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6" name="Shape 196"/>
        <p:cNvGrpSpPr/>
        <p:nvPr/>
      </p:nvGrpSpPr>
      <p:grpSpPr>
        <a:xfrm>
          <a:off x="0" y="0"/>
          <a:ext cx="0" cy="0"/>
          <a:chOff x="0" y="0"/>
          <a:chExt cx="0" cy="0"/>
        </a:xfrm>
      </p:grpSpPr>
      <p:sp>
        <p:nvSpPr>
          <p:cNvPr id="197" name="Google Shape;197;g39e5564da87_1_114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98" name="Google Shape;198;g39e5564da87_1_114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99" name="Google Shape;199;g39e5564da87_1_114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63.png"/><Relationship Id="rId7"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hark-references.com" TargetMode="External"/><Relationship Id="rId4" Type="http://schemas.openxmlformats.org/officeDocument/2006/relationships/image" Target="../media/image10.png"/><Relationship Id="rId5"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hyperlink" Target="http://www.youtube.com/watch?v=V-B5VIP_AQE" TargetMode="External"/><Relationship Id="rId4"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32.png"/><Relationship Id="rId5" Type="http://schemas.openxmlformats.org/officeDocument/2006/relationships/image" Target="../media/image30.png"/><Relationship Id="rId6" Type="http://schemas.openxmlformats.org/officeDocument/2006/relationships/image" Target="../media/image43.png"/><Relationship Id="rId7" Type="http://schemas.openxmlformats.org/officeDocument/2006/relationships/image" Target="../media/image46.png"/><Relationship Id="rId8"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6.xml"/><Relationship Id="rId3" Type="http://schemas.openxmlformats.org/officeDocument/2006/relationships/image" Target="../media/image41.png"/><Relationship Id="rId4" Type="http://schemas.openxmlformats.org/officeDocument/2006/relationships/hyperlink" Target="https://paperpile.com/c/nB2wck/9GfA" TargetMode="External"/><Relationship Id="rId5" Type="http://schemas.openxmlformats.org/officeDocument/2006/relationships/hyperlink" Target="https://paperpile.com/c/nB2wck/DWDv" TargetMode="External"/><Relationship Id="rId6" Type="http://schemas.openxmlformats.org/officeDocument/2006/relationships/hyperlink" Target="https://paperpile.com/c/nB2wck/DWDv" TargetMode="External"/><Relationship Id="rId7" Type="http://schemas.openxmlformats.org/officeDocument/2006/relationships/hyperlink" Target="https://paperpile.com/c/nB2wck/nfPx" TargetMode="External"/><Relationship Id="rId8" Type="http://schemas.openxmlformats.org/officeDocument/2006/relationships/hyperlink" Target="https://paperpile.com/c/nB2wck/rkuW" TargetMode="External"/></Relationships>
</file>

<file path=ppt/slides/_rels/slide37.xml.rels><?xml version="1.0" encoding="UTF-8" standalone="yes"?><Relationships xmlns="http://schemas.openxmlformats.org/package/2006/relationships"><Relationship Id="rId11" Type="http://schemas.openxmlformats.org/officeDocument/2006/relationships/image" Target="../media/image50.png"/><Relationship Id="rId10" Type="http://schemas.openxmlformats.org/officeDocument/2006/relationships/image" Target="../media/image48.png"/><Relationship Id="rId12" Type="http://schemas.openxmlformats.org/officeDocument/2006/relationships/image" Target="../media/image55.png"/><Relationship Id="rId1" Type="http://schemas.openxmlformats.org/officeDocument/2006/relationships/slideLayout" Target="../slideLayouts/slideLayout59.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56.png"/><Relationship Id="rId9" Type="http://schemas.openxmlformats.org/officeDocument/2006/relationships/image" Target="../media/image45.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4.png"/><Relationship Id="rId8"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8.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4.png"/><Relationship Id="rId4" Type="http://schemas.openxmlformats.org/officeDocument/2006/relationships/image" Target="../media/image52.png"/><Relationship Id="rId5"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hyperlink" Target="mailto:simondedman@gmail.com" TargetMode="External"/><Relationship Id="rId4" Type="http://schemas.openxmlformats.org/officeDocument/2006/relationships/hyperlink" Target="mailto:guusketiktak@gmail.com" TargetMode="External"/><Relationship Id="rId5" Type="http://schemas.openxmlformats.org/officeDocument/2006/relationships/image" Target="../media/image57.png"/><Relationship Id="rId6"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250" name="Shape 250"/>
        <p:cNvGrpSpPr/>
        <p:nvPr/>
      </p:nvGrpSpPr>
      <p:grpSpPr>
        <a:xfrm>
          <a:off x="0" y="0"/>
          <a:ext cx="0" cy="0"/>
          <a:chOff x="0" y="0"/>
          <a:chExt cx="0" cy="0"/>
        </a:xfrm>
      </p:grpSpPr>
      <p:pic>
        <p:nvPicPr>
          <p:cNvPr id="251" name="Google Shape;251;p1"/>
          <p:cNvPicPr preferRelativeResize="0"/>
          <p:nvPr/>
        </p:nvPicPr>
        <p:blipFill>
          <a:blip r:embed="rId3">
            <a:alphaModFix/>
          </a:blip>
          <a:stretch>
            <a:fillRect/>
          </a:stretch>
        </p:blipFill>
        <p:spPr>
          <a:xfrm>
            <a:off x="0" y="494525"/>
            <a:ext cx="12192000" cy="4826000"/>
          </a:xfrm>
          <a:prstGeom prst="rect">
            <a:avLst/>
          </a:prstGeom>
          <a:noFill/>
          <a:ln>
            <a:noFill/>
          </a:ln>
        </p:spPr>
      </p:pic>
      <p:sp>
        <p:nvSpPr>
          <p:cNvPr id="252" name="Google Shape;252;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Play"/>
              <a:buNone/>
            </a:pPr>
            <a:r>
              <a:rPr lang="en-US">
                <a:solidFill>
                  <a:schemeClr val="lt1"/>
                </a:solidFill>
              </a:rPr>
              <a:t>New frontiers in elasmobranch data analysis</a:t>
            </a:r>
            <a:endParaRPr/>
          </a:p>
        </p:txBody>
      </p:sp>
      <p:sp>
        <p:nvSpPr>
          <p:cNvPr id="253" name="Google Shape;253;p1"/>
          <p:cNvSpPr txBox="1"/>
          <p:nvPr>
            <p:ph idx="1" type="subTitle"/>
          </p:nvPr>
        </p:nvSpPr>
        <p:spPr>
          <a:xfrm>
            <a:off x="1524000" y="3602041"/>
            <a:ext cx="9144000" cy="4809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2400"/>
              <a:buNone/>
            </a:pPr>
            <a:r>
              <a:rPr lang="en-US">
                <a:solidFill>
                  <a:schemeClr val="lt1"/>
                </a:solidFill>
              </a:rPr>
              <a:t>Dr Simon Dedman &amp; Dr Guuske Tiktak</a:t>
            </a:r>
            <a:endParaRPr/>
          </a:p>
        </p:txBody>
      </p:sp>
      <p:pic>
        <p:nvPicPr>
          <p:cNvPr id="254" name="Google Shape;254;p1"/>
          <p:cNvPicPr preferRelativeResize="0"/>
          <p:nvPr/>
        </p:nvPicPr>
        <p:blipFill>
          <a:blip r:embed="rId4">
            <a:alphaModFix/>
          </a:blip>
          <a:stretch>
            <a:fillRect/>
          </a:stretch>
        </p:blipFill>
        <p:spPr>
          <a:xfrm>
            <a:off x="221850" y="5688000"/>
            <a:ext cx="952500" cy="952500"/>
          </a:xfrm>
          <a:prstGeom prst="rect">
            <a:avLst/>
          </a:prstGeom>
          <a:noFill/>
          <a:ln>
            <a:noFill/>
          </a:ln>
        </p:spPr>
      </p:pic>
      <p:pic>
        <p:nvPicPr>
          <p:cNvPr id="255" name="Google Shape;255;p1" title="FIU_hrz_Color_rev.png"/>
          <p:cNvPicPr preferRelativeResize="0"/>
          <p:nvPr/>
        </p:nvPicPr>
        <p:blipFill>
          <a:blip r:embed="rId5">
            <a:alphaModFix/>
          </a:blip>
          <a:stretch>
            <a:fillRect/>
          </a:stretch>
        </p:blipFill>
        <p:spPr>
          <a:xfrm>
            <a:off x="1524000" y="5950825"/>
            <a:ext cx="2954975" cy="537275"/>
          </a:xfrm>
          <a:prstGeom prst="rect">
            <a:avLst/>
          </a:prstGeom>
          <a:noFill/>
          <a:ln>
            <a:noFill/>
          </a:ln>
        </p:spPr>
      </p:pic>
      <p:pic>
        <p:nvPicPr>
          <p:cNvPr id="256" name="Google Shape;256;p1"/>
          <p:cNvPicPr preferRelativeResize="0"/>
          <p:nvPr/>
        </p:nvPicPr>
        <p:blipFill>
          <a:blip r:embed="rId6">
            <a:alphaModFix/>
          </a:blip>
          <a:stretch>
            <a:fillRect/>
          </a:stretch>
        </p:blipFill>
        <p:spPr>
          <a:xfrm>
            <a:off x="221850" y="3957100"/>
            <a:ext cx="1993725" cy="1993725"/>
          </a:xfrm>
          <a:prstGeom prst="rect">
            <a:avLst/>
          </a:prstGeom>
          <a:noFill/>
          <a:ln>
            <a:noFill/>
          </a:ln>
        </p:spPr>
      </p:pic>
      <p:pic>
        <p:nvPicPr>
          <p:cNvPr id="257" name="Google Shape;257;p1"/>
          <p:cNvPicPr preferRelativeResize="0"/>
          <p:nvPr/>
        </p:nvPicPr>
        <p:blipFill>
          <a:blip r:embed="rId7">
            <a:alphaModFix/>
          </a:blip>
          <a:stretch>
            <a:fillRect/>
          </a:stretch>
        </p:blipFill>
        <p:spPr>
          <a:xfrm>
            <a:off x="221850" y="5477237"/>
            <a:ext cx="2622151" cy="316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321" name="Shape 321"/>
        <p:cNvGrpSpPr/>
        <p:nvPr/>
      </p:nvGrpSpPr>
      <p:grpSpPr>
        <a:xfrm>
          <a:off x="0" y="0"/>
          <a:ext cx="0" cy="0"/>
          <a:chOff x="0" y="0"/>
          <a:chExt cx="0" cy="0"/>
        </a:xfrm>
      </p:grpSpPr>
      <p:sp>
        <p:nvSpPr>
          <p:cNvPr id="322" name="Google Shape;322;g39da06441d5_0_53"/>
          <p:cNvSpPr txBox="1"/>
          <p:nvPr>
            <p:ph type="ctrTitle"/>
          </p:nvPr>
        </p:nvSpPr>
        <p:spPr>
          <a:xfrm>
            <a:off x="183697" y="868362"/>
            <a:ext cx="9144000" cy="2387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Play"/>
              <a:buNone/>
            </a:pPr>
            <a:r>
              <a:rPr lang="en-US" sz="4000">
                <a:solidFill>
                  <a:schemeClr val="lt1"/>
                </a:solidFill>
              </a:rPr>
              <a:t>"Trust your model: unbalanced data from rare species does not imply unreliable predictions"</a:t>
            </a:r>
            <a:endParaRPr sz="4000">
              <a:solidFill>
                <a:schemeClr val="lt1"/>
              </a:solidFill>
            </a:endParaRPr>
          </a:p>
        </p:txBody>
      </p:sp>
      <p:sp>
        <p:nvSpPr>
          <p:cNvPr id="323" name="Google Shape;323;g39da06441d5_0_53"/>
          <p:cNvSpPr txBox="1"/>
          <p:nvPr>
            <p:ph idx="1" type="subTitle"/>
          </p:nvPr>
        </p:nvSpPr>
        <p:spPr>
          <a:xfrm>
            <a:off x="183697" y="3429000"/>
            <a:ext cx="9144000" cy="165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sz="3200">
                <a:solidFill>
                  <a:schemeClr val="lt1"/>
                </a:solidFill>
              </a:rPr>
              <a:t>Maria Dolores Riesgo</a:t>
            </a:r>
            <a:endParaRPr sz="3200">
              <a:solidFill>
                <a:schemeClr val="lt1"/>
              </a:solidFill>
            </a:endParaRPr>
          </a:p>
          <a:p>
            <a:pPr indent="0" lvl="0" marL="0" rtl="0" algn="l">
              <a:lnSpc>
                <a:spcPct val="90000"/>
              </a:lnSpc>
              <a:spcBef>
                <a:spcPts val="0"/>
              </a:spcBef>
              <a:spcAft>
                <a:spcPts val="0"/>
              </a:spcAft>
              <a:buClr>
                <a:schemeClr val="lt1"/>
              </a:buClr>
              <a:buSzPts val="3200"/>
              <a:buNone/>
            </a:pPr>
            <a:r>
              <a:t/>
            </a:r>
            <a:endParaRPr sz="3200">
              <a:solidFill>
                <a:schemeClr val="lt1"/>
              </a:solidFill>
            </a:endParaRPr>
          </a:p>
          <a:p>
            <a:pPr indent="0" lvl="0" marL="0" rtl="0" algn="l">
              <a:lnSpc>
                <a:spcPct val="90000"/>
              </a:lnSpc>
              <a:spcBef>
                <a:spcPts val="0"/>
              </a:spcBef>
              <a:spcAft>
                <a:spcPts val="0"/>
              </a:spcAft>
              <a:buClr>
                <a:schemeClr val="lt1"/>
              </a:buClr>
              <a:buSzPts val="3200"/>
              <a:buNone/>
            </a:pPr>
            <a:r>
              <a:t/>
            </a:r>
            <a:endParaRPr sz="3200">
              <a:solidFill>
                <a:schemeClr val="lt1"/>
              </a:solidFill>
            </a:endParaRPr>
          </a:p>
        </p:txBody>
      </p:sp>
      <p:sp>
        <p:nvSpPr>
          <p:cNvPr id="324" name="Google Shape;324;g39da06441d5_0_53"/>
          <p:cNvSpPr txBox="1"/>
          <p:nvPr/>
        </p:nvSpPr>
        <p:spPr>
          <a:xfrm>
            <a:off x="183697" y="143609"/>
            <a:ext cx="6709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lt1"/>
                </a:solidFill>
                <a:latin typeface="Arial"/>
                <a:ea typeface="Arial"/>
                <a:cs typeface="Arial"/>
                <a:sym typeface="Arial"/>
              </a:rPr>
              <a:t>Time for the </a:t>
            </a:r>
            <a:r>
              <a:rPr b="1" lang="en-US" sz="2400">
                <a:solidFill>
                  <a:schemeClr val="lt1"/>
                </a:solidFill>
              </a:rPr>
              <a:t>final</a:t>
            </a:r>
            <a:r>
              <a:rPr b="1" i="0" lang="en-US" sz="2400" u="none" strike="noStrike">
                <a:solidFill>
                  <a:schemeClr val="lt1"/>
                </a:solidFill>
                <a:latin typeface="Arial"/>
                <a:ea typeface="Arial"/>
                <a:cs typeface="Arial"/>
                <a:sym typeface="Arial"/>
              </a:rPr>
              <a:t> talk: 12:00</a:t>
            </a:r>
            <a:endParaRPr sz="2400">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328" name="Shape 328"/>
        <p:cNvGrpSpPr/>
        <p:nvPr/>
      </p:nvGrpSpPr>
      <p:grpSpPr>
        <a:xfrm>
          <a:off x="0" y="0"/>
          <a:ext cx="0" cy="0"/>
          <a:chOff x="0" y="0"/>
          <a:chExt cx="0" cy="0"/>
        </a:xfrm>
      </p:grpSpPr>
      <p:pic>
        <p:nvPicPr>
          <p:cNvPr id="329" name="Google Shape;329;p4"/>
          <p:cNvPicPr preferRelativeResize="0"/>
          <p:nvPr/>
        </p:nvPicPr>
        <p:blipFill>
          <a:blip r:embed="rId3">
            <a:alphaModFix/>
          </a:blip>
          <a:stretch>
            <a:fillRect/>
          </a:stretch>
        </p:blipFill>
        <p:spPr>
          <a:xfrm>
            <a:off x="1670590" y="-154550"/>
            <a:ext cx="10521410" cy="7012550"/>
          </a:xfrm>
          <a:prstGeom prst="rect">
            <a:avLst/>
          </a:prstGeom>
          <a:noFill/>
          <a:ln>
            <a:noFill/>
          </a:ln>
        </p:spPr>
      </p:pic>
      <p:sp>
        <p:nvSpPr>
          <p:cNvPr id="330" name="Google Shape;330;p4"/>
          <p:cNvSpPr txBox="1"/>
          <p:nvPr>
            <p:ph type="title"/>
          </p:nvPr>
        </p:nvSpPr>
        <p:spPr>
          <a:xfrm>
            <a:off x="2723450" y="577775"/>
            <a:ext cx="5171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solidFill>
                  <a:srgbClr val="002060"/>
                </a:solidFill>
              </a:rPr>
              <a:t>Behaviour &amp;</a:t>
            </a:r>
            <a:endParaRPr>
              <a:solidFill>
                <a:srgbClr val="002060"/>
              </a:solidFill>
            </a:endParaRPr>
          </a:p>
          <a:p>
            <a:pPr indent="0" lvl="0" marL="0" rtl="0" algn="l">
              <a:lnSpc>
                <a:spcPct val="90000"/>
              </a:lnSpc>
              <a:spcBef>
                <a:spcPts val="0"/>
              </a:spcBef>
              <a:spcAft>
                <a:spcPts val="0"/>
              </a:spcAft>
              <a:buClr>
                <a:schemeClr val="lt1"/>
              </a:buClr>
              <a:buSzPts val="4400"/>
              <a:buFont typeface="Play"/>
              <a:buNone/>
            </a:pPr>
            <a:r>
              <a:rPr lang="en-US">
                <a:solidFill>
                  <a:srgbClr val="002060"/>
                </a:solidFill>
              </a:rPr>
              <a:t>Sensory Ecology</a:t>
            </a:r>
            <a:endParaRPr>
              <a:solidFill>
                <a:srgbClr val="002060"/>
              </a:solidFill>
            </a:endParaRPr>
          </a:p>
        </p:txBody>
      </p:sp>
      <p:sp>
        <p:nvSpPr>
          <p:cNvPr id="331" name="Google Shape;331;p4"/>
          <p:cNvSpPr txBox="1"/>
          <p:nvPr/>
        </p:nvSpPr>
        <p:spPr>
          <a:xfrm>
            <a:off x="2723450" y="2913325"/>
            <a:ext cx="2525100" cy="15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800">
                <a:solidFill>
                  <a:schemeClr val="dk1"/>
                </a:solidFill>
                <a:highlight>
                  <a:srgbClr val="FF0000"/>
                </a:highlight>
              </a:rPr>
              <a:t>Preliminary results!</a:t>
            </a:r>
            <a:endParaRPr i="1" sz="2800">
              <a:solidFill>
                <a:schemeClr val="dk1"/>
              </a:solidFill>
              <a:highlight>
                <a:srgbClr val="FF0000"/>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335" name="Shape 335"/>
        <p:cNvGrpSpPr/>
        <p:nvPr/>
      </p:nvGrpSpPr>
      <p:grpSpPr>
        <a:xfrm>
          <a:off x="0" y="0"/>
          <a:ext cx="0" cy="0"/>
          <a:chOff x="0" y="0"/>
          <a:chExt cx="0" cy="0"/>
        </a:xfrm>
      </p:grpSpPr>
      <p:pic>
        <p:nvPicPr>
          <p:cNvPr id="336" name="Google Shape;336;p5" title="TRO_techniques_stacked.png"/>
          <p:cNvPicPr preferRelativeResize="0"/>
          <p:nvPr/>
        </p:nvPicPr>
        <p:blipFill>
          <a:blip r:embed="rId3">
            <a:alphaModFix/>
          </a:blip>
          <a:stretch>
            <a:fillRect/>
          </a:stretch>
        </p:blipFill>
        <p:spPr>
          <a:xfrm>
            <a:off x="1902494" y="0"/>
            <a:ext cx="10289510" cy="6857999"/>
          </a:xfrm>
          <a:prstGeom prst="rect">
            <a:avLst/>
          </a:prstGeom>
          <a:noFill/>
          <a:ln>
            <a:noFill/>
          </a:ln>
        </p:spPr>
      </p:pic>
      <p:sp>
        <p:nvSpPr>
          <p:cNvPr id="337" name="Google Shape;337;p5"/>
          <p:cNvSpPr txBox="1"/>
          <p:nvPr>
            <p:ph type="title"/>
          </p:nvPr>
        </p:nvSpPr>
        <p:spPr>
          <a:xfrm>
            <a:off x="2887606" y="23115"/>
            <a:ext cx="7800900" cy="2455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solidFill>
                  <a:srgbClr val="002060"/>
                </a:solidFill>
              </a:rPr>
              <a:t>Trophic &amp;</a:t>
            </a:r>
            <a:endParaRPr>
              <a:solidFill>
                <a:srgbClr val="002060"/>
              </a:solidFill>
            </a:endParaRPr>
          </a:p>
          <a:p>
            <a:pPr indent="0" lvl="0" marL="0" rtl="0" algn="l">
              <a:lnSpc>
                <a:spcPct val="90000"/>
              </a:lnSpc>
              <a:spcBef>
                <a:spcPts val="0"/>
              </a:spcBef>
              <a:spcAft>
                <a:spcPts val="0"/>
              </a:spcAft>
              <a:buClr>
                <a:schemeClr val="lt1"/>
              </a:buClr>
              <a:buSzPts val="4400"/>
              <a:buFont typeface="Play"/>
              <a:buNone/>
            </a:pPr>
            <a:r>
              <a:rPr lang="en-US">
                <a:solidFill>
                  <a:srgbClr val="002060"/>
                </a:solidFill>
              </a:rPr>
              <a:t>Community Ecology</a:t>
            </a:r>
            <a:endParaRPr>
              <a:solidFill>
                <a:srgbClr val="002060"/>
              </a:solidFill>
            </a:endParaRPr>
          </a:p>
        </p:txBody>
      </p:sp>
      <p:sp>
        <p:nvSpPr>
          <p:cNvPr id="338" name="Google Shape;338;p5"/>
          <p:cNvSpPr txBox="1"/>
          <p:nvPr/>
        </p:nvSpPr>
        <p:spPr>
          <a:xfrm>
            <a:off x="3096725" y="2886725"/>
            <a:ext cx="2525100" cy="15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800">
                <a:solidFill>
                  <a:schemeClr val="dk1"/>
                </a:solidFill>
                <a:highlight>
                  <a:srgbClr val="FF0000"/>
                </a:highlight>
              </a:rPr>
              <a:t>Preliminary results!</a:t>
            </a:r>
            <a:endParaRPr i="1" sz="2800">
              <a:solidFill>
                <a:schemeClr val="dk1"/>
              </a:solidFill>
              <a:highlight>
                <a:srgbClr val="FF0000"/>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342" name="Shape 342"/>
        <p:cNvGrpSpPr/>
        <p:nvPr/>
      </p:nvGrpSpPr>
      <p:grpSpPr>
        <a:xfrm>
          <a:off x="0" y="0"/>
          <a:ext cx="0" cy="0"/>
          <a:chOff x="0" y="0"/>
          <a:chExt cx="0" cy="0"/>
        </a:xfrm>
      </p:grpSpPr>
      <p:pic>
        <p:nvPicPr>
          <p:cNvPr id="343" name="Google Shape;343;p6" title="FISH_techniques_stacked.png"/>
          <p:cNvPicPr preferRelativeResize="0"/>
          <p:nvPr/>
        </p:nvPicPr>
        <p:blipFill>
          <a:blip r:embed="rId3">
            <a:alphaModFix/>
          </a:blip>
          <a:stretch>
            <a:fillRect/>
          </a:stretch>
        </p:blipFill>
        <p:spPr>
          <a:xfrm>
            <a:off x="1902494" y="0"/>
            <a:ext cx="10289510" cy="6857999"/>
          </a:xfrm>
          <a:prstGeom prst="rect">
            <a:avLst/>
          </a:prstGeom>
          <a:noFill/>
          <a:ln>
            <a:noFill/>
          </a:ln>
        </p:spPr>
      </p:pic>
      <p:sp>
        <p:nvSpPr>
          <p:cNvPr id="344" name="Google Shape;344;p6"/>
          <p:cNvSpPr txBox="1"/>
          <p:nvPr>
            <p:ph type="title"/>
          </p:nvPr>
        </p:nvSpPr>
        <p:spPr>
          <a:xfrm>
            <a:off x="2645750" y="604350"/>
            <a:ext cx="5076300" cy="217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solidFill>
                  <a:srgbClr val="002060"/>
                </a:solidFill>
              </a:rPr>
              <a:t>Fisheries,</a:t>
            </a:r>
            <a:endParaRPr>
              <a:solidFill>
                <a:srgbClr val="002060"/>
              </a:solidFill>
            </a:endParaRPr>
          </a:p>
          <a:p>
            <a:pPr indent="0" lvl="0" marL="0" rtl="0" algn="l">
              <a:lnSpc>
                <a:spcPct val="90000"/>
              </a:lnSpc>
              <a:spcBef>
                <a:spcPts val="0"/>
              </a:spcBef>
              <a:spcAft>
                <a:spcPts val="0"/>
              </a:spcAft>
              <a:buClr>
                <a:schemeClr val="lt1"/>
              </a:buClr>
              <a:buSzPts val="4400"/>
              <a:buFont typeface="Play"/>
              <a:buNone/>
            </a:pPr>
            <a:r>
              <a:rPr lang="en-US">
                <a:solidFill>
                  <a:srgbClr val="002060"/>
                </a:solidFill>
              </a:rPr>
              <a:t>Stock Assessment,</a:t>
            </a:r>
            <a:endParaRPr>
              <a:solidFill>
                <a:srgbClr val="002060"/>
              </a:solidFill>
            </a:endParaRPr>
          </a:p>
          <a:p>
            <a:pPr indent="0" lvl="0" marL="0" rtl="0" algn="l">
              <a:lnSpc>
                <a:spcPct val="90000"/>
              </a:lnSpc>
              <a:spcBef>
                <a:spcPts val="0"/>
              </a:spcBef>
              <a:spcAft>
                <a:spcPts val="0"/>
              </a:spcAft>
              <a:buClr>
                <a:schemeClr val="lt1"/>
              </a:buClr>
              <a:buSzPts val="4400"/>
              <a:buFont typeface="Play"/>
              <a:buNone/>
            </a:pPr>
            <a:r>
              <a:rPr lang="en-US">
                <a:solidFill>
                  <a:srgbClr val="002060"/>
                </a:solidFill>
              </a:rPr>
              <a:t>&amp; Management</a:t>
            </a:r>
            <a:endParaRPr>
              <a:solidFill>
                <a:srgbClr val="002060"/>
              </a:solidFill>
            </a:endParaRPr>
          </a:p>
        </p:txBody>
      </p:sp>
      <p:sp>
        <p:nvSpPr>
          <p:cNvPr id="345" name="Google Shape;345;p6"/>
          <p:cNvSpPr txBox="1"/>
          <p:nvPr/>
        </p:nvSpPr>
        <p:spPr>
          <a:xfrm>
            <a:off x="3096725" y="3072800"/>
            <a:ext cx="2525100" cy="15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800">
                <a:solidFill>
                  <a:schemeClr val="dk1"/>
                </a:solidFill>
                <a:highlight>
                  <a:srgbClr val="FF0000"/>
                </a:highlight>
              </a:rPr>
              <a:t>Preliminary results!</a:t>
            </a:r>
            <a:endParaRPr i="1" sz="2800">
              <a:solidFill>
                <a:schemeClr val="dk1"/>
              </a:solidFill>
              <a:highlight>
                <a:srgbClr val="FF0000"/>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349" name="Shape 349"/>
        <p:cNvGrpSpPr/>
        <p:nvPr/>
      </p:nvGrpSpPr>
      <p:grpSpPr>
        <a:xfrm>
          <a:off x="0" y="0"/>
          <a:ext cx="0" cy="0"/>
          <a:chOff x="0" y="0"/>
          <a:chExt cx="0" cy="0"/>
        </a:xfrm>
      </p:grpSpPr>
      <p:pic>
        <p:nvPicPr>
          <p:cNvPr descr="A graph of different colored lines&#10;&#10;Description automatically generated" id="350" name="Google Shape;350;p7"/>
          <p:cNvPicPr preferRelativeResize="0"/>
          <p:nvPr/>
        </p:nvPicPr>
        <p:blipFill>
          <a:blip r:embed="rId3">
            <a:alphaModFix/>
          </a:blip>
          <a:stretch>
            <a:fillRect/>
          </a:stretch>
        </p:blipFill>
        <p:spPr>
          <a:xfrm>
            <a:off x="1913556" y="0"/>
            <a:ext cx="10278443" cy="6858000"/>
          </a:xfrm>
          <a:prstGeom prst="rect">
            <a:avLst/>
          </a:prstGeom>
          <a:noFill/>
          <a:ln>
            <a:noFill/>
          </a:ln>
        </p:spPr>
      </p:pic>
      <p:sp>
        <p:nvSpPr>
          <p:cNvPr id="351" name="Google Shape;351;p7"/>
          <p:cNvSpPr txBox="1"/>
          <p:nvPr>
            <p:ph type="title"/>
          </p:nvPr>
        </p:nvSpPr>
        <p:spPr>
          <a:xfrm>
            <a:off x="1954619"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solidFill>
                  <a:srgbClr val="002060"/>
                </a:solidFill>
              </a:rPr>
              <a:t>Biology, Life History, &amp; Health</a:t>
            </a:r>
            <a:endParaRPr>
              <a:solidFill>
                <a:srgbClr val="002060"/>
              </a:solidFill>
            </a:endParaRPr>
          </a:p>
        </p:txBody>
      </p:sp>
      <p:sp>
        <p:nvSpPr>
          <p:cNvPr id="352" name="Google Shape;352;p7"/>
          <p:cNvSpPr txBox="1"/>
          <p:nvPr/>
        </p:nvSpPr>
        <p:spPr>
          <a:xfrm>
            <a:off x="1954616" y="1342583"/>
            <a:ext cx="6709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rgbClr val="002060"/>
                </a:solidFill>
                <a:latin typeface="Arial"/>
                <a:ea typeface="Arial"/>
                <a:cs typeface="Arial"/>
                <a:sym typeface="Arial"/>
              </a:rPr>
              <a:t>Presented by: Dr David Jiménez Alvarado</a:t>
            </a:r>
            <a:endParaRPr sz="2000">
              <a:solidFill>
                <a:srgbClr val="002060"/>
              </a:solidFill>
              <a:latin typeface="Arial"/>
              <a:ea typeface="Arial"/>
              <a:cs typeface="Arial"/>
              <a:sym typeface="Arial"/>
            </a:endParaRPr>
          </a:p>
        </p:txBody>
      </p:sp>
      <p:sp>
        <p:nvSpPr>
          <p:cNvPr id="353" name="Google Shape;353;p7"/>
          <p:cNvSpPr txBox="1"/>
          <p:nvPr/>
        </p:nvSpPr>
        <p:spPr>
          <a:xfrm>
            <a:off x="2764450" y="2820275"/>
            <a:ext cx="2525100" cy="15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800">
                <a:solidFill>
                  <a:schemeClr val="dk1"/>
                </a:solidFill>
                <a:highlight>
                  <a:srgbClr val="FF0000"/>
                </a:highlight>
              </a:rPr>
              <a:t>Preliminary results!</a:t>
            </a:r>
            <a:endParaRPr i="1" sz="2800">
              <a:solidFill>
                <a:schemeClr val="dk1"/>
              </a:solidFill>
              <a:highlight>
                <a:srgbClr val="FF0000"/>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357" name="Shape 357"/>
        <p:cNvGrpSpPr/>
        <p:nvPr/>
      </p:nvGrpSpPr>
      <p:grpSpPr>
        <a:xfrm>
          <a:off x="0" y="0"/>
          <a:ext cx="0" cy="0"/>
          <a:chOff x="0" y="0"/>
          <a:chExt cx="0" cy="0"/>
        </a:xfrm>
      </p:grpSpPr>
      <p:sp>
        <p:nvSpPr>
          <p:cNvPr id="358" name="Google Shape;358;g39e5b9abcee_0_17"/>
          <p:cNvSpPr txBox="1"/>
          <p:nvPr>
            <p:ph type="title"/>
          </p:nvPr>
        </p:nvSpPr>
        <p:spPr>
          <a:xfrm>
            <a:off x="780325" y="902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solidFill>
                  <a:schemeClr val="lt1"/>
                </a:solidFill>
              </a:rPr>
              <a:t>Biology, Life History, &amp; Health</a:t>
            </a:r>
            <a:endParaRPr/>
          </a:p>
        </p:txBody>
      </p:sp>
      <p:sp>
        <p:nvSpPr>
          <p:cNvPr id="359" name="Google Shape;359;g39e5b9abcee_0_1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400"/>
              </a:spcBef>
              <a:spcAft>
                <a:spcPts val="0"/>
              </a:spcAft>
              <a:buClr>
                <a:schemeClr val="dk1"/>
              </a:buClr>
              <a:buSzPts val="1100"/>
              <a:buFont typeface="Arial"/>
              <a:buNone/>
            </a:pPr>
            <a:r>
              <a:rPr b="1" lang="en-US" sz="2000">
                <a:solidFill>
                  <a:schemeClr val="lt1"/>
                </a:solidFill>
              </a:rPr>
              <a:t>Introduction</a:t>
            </a:r>
            <a:endParaRPr b="1" sz="2000">
              <a:solidFill>
                <a:schemeClr val="lt1"/>
              </a:solidFill>
            </a:endParaRPr>
          </a:p>
          <a:p>
            <a:pPr indent="-342900" lvl="0" marL="457200" rtl="0" algn="l">
              <a:lnSpc>
                <a:spcPct val="115000"/>
              </a:lnSpc>
              <a:spcBef>
                <a:spcPts val="1200"/>
              </a:spcBef>
              <a:spcAft>
                <a:spcPts val="0"/>
              </a:spcAft>
              <a:buClr>
                <a:schemeClr val="lt1"/>
              </a:buClr>
              <a:buSzPts val="1800"/>
              <a:buChar char="●"/>
            </a:pPr>
            <a:r>
              <a:rPr lang="en-US" sz="1800">
                <a:solidFill>
                  <a:schemeClr val="lt1"/>
                </a:solidFill>
              </a:rPr>
              <a:t>Elasmobranch research has evolved from descriptive to quantitative, predictive, and applied science, driven by molecular and technological innovation.</a:t>
            </a:r>
            <a:br>
              <a:rPr lang="en-US" sz="1800">
                <a:solidFill>
                  <a:schemeClr val="lt1"/>
                </a:solidFill>
              </a:rPr>
            </a:b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US" sz="1800">
                <a:solidFill>
                  <a:schemeClr val="lt1"/>
                </a:solidFill>
              </a:rPr>
              <a:t>These advances allow us to address conservation, management, and climate challenges more effectively.</a:t>
            </a:r>
            <a:br>
              <a:rPr lang="en-US" sz="1800">
                <a:solidFill>
                  <a:schemeClr val="lt1"/>
                </a:solidFill>
              </a:rPr>
            </a:b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b="1" lang="en-US" sz="1800">
                <a:solidFill>
                  <a:schemeClr val="lt1"/>
                </a:solidFill>
              </a:rPr>
              <a:t>Focus today</a:t>
            </a:r>
            <a:r>
              <a:rPr lang="en-US" sz="1800">
                <a:solidFill>
                  <a:schemeClr val="lt1"/>
                </a:solidFill>
              </a:rPr>
              <a:t>: emerging techniques, methods losing relevance, and the role of interdisciplinarity &amp; AI in reshaping marine science.</a:t>
            </a:r>
            <a:endParaRPr sz="1800">
              <a:solidFill>
                <a:schemeClr val="lt1"/>
              </a:solidFill>
            </a:endParaRPr>
          </a:p>
          <a:p>
            <a:pPr indent="-50800" lvl="0" marL="228600" rtl="0" algn="l">
              <a:lnSpc>
                <a:spcPct val="90000"/>
              </a:lnSpc>
              <a:spcBef>
                <a:spcPts val="1200"/>
              </a:spcBef>
              <a:spcAft>
                <a:spcPts val="0"/>
              </a:spcAft>
              <a:buClr>
                <a:schemeClr val="dk1"/>
              </a:buClr>
              <a:buSzPts val="2800"/>
              <a:buNone/>
            </a:pPr>
            <a:r>
              <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363" name="Shape 363"/>
        <p:cNvGrpSpPr/>
        <p:nvPr/>
      </p:nvGrpSpPr>
      <p:grpSpPr>
        <a:xfrm>
          <a:off x="0" y="0"/>
          <a:ext cx="0" cy="0"/>
          <a:chOff x="0" y="0"/>
          <a:chExt cx="0" cy="0"/>
        </a:xfrm>
      </p:grpSpPr>
      <p:sp>
        <p:nvSpPr>
          <p:cNvPr id="364" name="Google Shape;364;g39e5b9abcee_0_5"/>
          <p:cNvSpPr txBox="1"/>
          <p:nvPr>
            <p:ph type="title"/>
          </p:nvPr>
        </p:nvSpPr>
        <p:spPr>
          <a:xfrm>
            <a:off x="780325" y="902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solidFill>
                  <a:schemeClr val="lt1"/>
                </a:solidFill>
              </a:rPr>
              <a:t>Biology, Life History, &amp; Health</a:t>
            </a:r>
            <a:endParaRPr/>
          </a:p>
        </p:txBody>
      </p:sp>
      <p:sp>
        <p:nvSpPr>
          <p:cNvPr id="365" name="Google Shape;365;g39e5b9abcee_0_5"/>
          <p:cNvSpPr txBox="1"/>
          <p:nvPr>
            <p:ph idx="1" type="body"/>
          </p:nvPr>
        </p:nvSpPr>
        <p:spPr>
          <a:xfrm>
            <a:off x="838200" y="15507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lang="en-US" sz="1800">
                <a:solidFill>
                  <a:schemeClr val="lt1"/>
                </a:solidFill>
              </a:rPr>
              <a:t>Emerging Techniques</a:t>
            </a:r>
            <a:endParaRPr sz="1800">
              <a:solidFill>
                <a:schemeClr val="lt1"/>
              </a:solidFill>
            </a:endParaRPr>
          </a:p>
          <a:p>
            <a:pPr indent="-330200" lvl="0" marL="457200" rtl="0" algn="l">
              <a:lnSpc>
                <a:spcPct val="115000"/>
              </a:lnSpc>
              <a:spcBef>
                <a:spcPts val="1200"/>
              </a:spcBef>
              <a:spcAft>
                <a:spcPts val="0"/>
              </a:spcAft>
              <a:buClr>
                <a:schemeClr val="lt1"/>
              </a:buClr>
              <a:buSzPts val="1600"/>
              <a:buChar char="●"/>
            </a:pPr>
            <a:r>
              <a:rPr lang="en-US" sz="1600">
                <a:solidFill>
                  <a:schemeClr val="lt1"/>
                </a:solidFill>
              </a:rPr>
              <a:t>“Omics” tools can reveal how sharks and rays respond to stress, temperature, or parameters changes.</a:t>
            </a:r>
            <a:br>
              <a:rPr lang="en-US" sz="1600">
                <a:solidFill>
                  <a:schemeClr val="lt1"/>
                </a:solidFill>
              </a:rPr>
            </a:b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US" sz="1600">
                <a:solidFill>
                  <a:schemeClr val="lt1"/>
                </a:solidFill>
              </a:rPr>
              <a:t>Help identify isolated populations and guide conservation (e.g., </a:t>
            </a:r>
            <a:r>
              <a:rPr i="1" lang="en-US" sz="1600">
                <a:solidFill>
                  <a:schemeClr val="lt1"/>
                </a:solidFill>
              </a:rPr>
              <a:t>Squatina squatina</a:t>
            </a:r>
            <a:r>
              <a:rPr lang="en-US" sz="1600">
                <a:solidFill>
                  <a:schemeClr val="lt1"/>
                </a:solidFill>
              </a:rPr>
              <a:t>).</a:t>
            </a:r>
            <a:br>
              <a:rPr lang="en-US" sz="1600">
                <a:solidFill>
                  <a:schemeClr val="lt1"/>
                </a:solidFill>
              </a:rPr>
            </a:b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US" sz="1600">
                <a:solidFill>
                  <a:schemeClr val="lt1"/>
                </a:solidFill>
              </a:rPr>
              <a:t>Environmental DNA (eDNA) detects species non-invasively from water samples, ideal for rare or endangered species.</a:t>
            </a:r>
            <a:br>
              <a:rPr lang="en-US" sz="1600">
                <a:solidFill>
                  <a:schemeClr val="lt1"/>
                </a:solidFill>
              </a:rPr>
            </a:b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US" sz="1600">
                <a:solidFill>
                  <a:schemeClr val="lt1"/>
                </a:solidFill>
              </a:rPr>
              <a:t>Metabarcoding uncovers community structure, trophic links, and ecosystem trends.</a:t>
            </a:r>
            <a:br>
              <a:rPr lang="en-US" sz="1600">
                <a:solidFill>
                  <a:schemeClr val="lt1"/>
                </a:solidFill>
              </a:rPr>
            </a:b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US" sz="1600">
                <a:solidFill>
                  <a:schemeClr val="lt1"/>
                </a:solidFill>
              </a:rPr>
              <a:t>3D morphometrics &amp; digital imaging replace manual measures, enabling growth and shape studies without handling.</a:t>
            </a:r>
            <a:br>
              <a:rPr lang="en-US" sz="1600">
                <a:solidFill>
                  <a:schemeClr val="lt1"/>
                </a:solidFill>
              </a:rPr>
            </a:b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US" sz="1600">
                <a:solidFill>
                  <a:schemeClr val="lt1"/>
                </a:solidFill>
              </a:rPr>
              <a:t>These techniques also provide early indicators of health, detecting physiological stress or pollution effects.</a:t>
            </a:r>
            <a:endParaRPr sz="1600">
              <a:solidFill>
                <a:schemeClr val="lt1"/>
              </a:solidFill>
            </a:endParaRPr>
          </a:p>
          <a:p>
            <a:pPr indent="-50800" lvl="0" marL="228600" rtl="0" algn="l">
              <a:lnSpc>
                <a:spcPct val="90000"/>
              </a:lnSpc>
              <a:spcBef>
                <a:spcPts val="1200"/>
              </a:spcBef>
              <a:spcAft>
                <a:spcPts val="0"/>
              </a:spcAft>
              <a:buClr>
                <a:schemeClr val="dk1"/>
              </a:buClr>
              <a:buSzPts val="2800"/>
              <a:buNone/>
            </a:pPr>
            <a:r>
              <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369" name="Shape 369"/>
        <p:cNvGrpSpPr/>
        <p:nvPr/>
      </p:nvGrpSpPr>
      <p:grpSpPr>
        <a:xfrm>
          <a:off x="0" y="0"/>
          <a:ext cx="0" cy="0"/>
          <a:chOff x="0" y="0"/>
          <a:chExt cx="0" cy="0"/>
        </a:xfrm>
      </p:grpSpPr>
      <p:sp>
        <p:nvSpPr>
          <p:cNvPr id="370" name="Google Shape;370;g39e5b9abcee_0_29"/>
          <p:cNvSpPr txBox="1"/>
          <p:nvPr>
            <p:ph type="title"/>
          </p:nvPr>
        </p:nvSpPr>
        <p:spPr>
          <a:xfrm>
            <a:off x="780325" y="902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solidFill>
                  <a:schemeClr val="lt1"/>
                </a:solidFill>
              </a:rPr>
              <a:t>Biology, Life History, &amp; Health</a:t>
            </a:r>
            <a:endParaRPr/>
          </a:p>
        </p:txBody>
      </p:sp>
      <p:sp>
        <p:nvSpPr>
          <p:cNvPr id="371" name="Google Shape;371;g39e5b9abcee_0_29"/>
          <p:cNvSpPr txBox="1"/>
          <p:nvPr>
            <p:ph idx="1" type="body"/>
          </p:nvPr>
        </p:nvSpPr>
        <p:spPr>
          <a:xfrm>
            <a:off x="838200" y="1258750"/>
            <a:ext cx="10515600" cy="52809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1400"/>
              </a:spcBef>
              <a:spcAft>
                <a:spcPts val="0"/>
              </a:spcAft>
              <a:buClr>
                <a:schemeClr val="dk1"/>
              </a:buClr>
              <a:buSzPts val="935"/>
              <a:buFont typeface="Arial"/>
              <a:buNone/>
            </a:pPr>
            <a:r>
              <a:rPr b="1" lang="en-US" sz="1800">
                <a:solidFill>
                  <a:schemeClr val="lt1"/>
                </a:solidFill>
              </a:rPr>
              <a:t>Overhyped or Developing Tools</a:t>
            </a:r>
            <a:endParaRPr b="1" sz="1800">
              <a:solidFill>
                <a:schemeClr val="lt1"/>
              </a:solidFill>
            </a:endParaRPr>
          </a:p>
          <a:p>
            <a:pPr indent="-342900" lvl="0" marL="457200" rtl="0" algn="l">
              <a:lnSpc>
                <a:spcPct val="95000"/>
              </a:lnSpc>
              <a:spcBef>
                <a:spcPts val="1200"/>
              </a:spcBef>
              <a:spcAft>
                <a:spcPts val="0"/>
              </a:spcAft>
              <a:buClr>
                <a:schemeClr val="lt1"/>
              </a:buClr>
              <a:buSzPts val="1800"/>
              <a:buChar char="●"/>
            </a:pPr>
            <a:r>
              <a:rPr lang="en-US" sz="1800">
                <a:solidFill>
                  <a:schemeClr val="lt1"/>
                </a:solidFill>
              </a:rPr>
              <a:t>AI &amp; machine learning: promising for species ID and modelling, but still limited by data quality and standardisation. AI supports but not replaces expertise.</a:t>
            </a:r>
            <a:br>
              <a:rPr lang="en-US" sz="1800">
                <a:solidFill>
                  <a:schemeClr val="lt1"/>
                </a:solidFill>
              </a:rPr>
            </a:br>
            <a:endParaRPr sz="1800">
              <a:solidFill>
                <a:schemeClr val="lt1"/>
              </a:solidFill>
            </a:endParaRPr>
          </a:p>
          <a:p>
            <a:pPr indent="0" lvl="0" marL="0" rtl="0" algn="l">
              <a:lnSpc>
                <a:spcPct val="95000"/>
              </a:lnSpc>
              <a:spcBef>
                <a:spcPts val="1400"/>
              </a:spcBef>
              <a:spcAft>
                <a:spcPts val="0"/>
              </a:spcAft>
              <a:buClr>
                <a:schemeClr val="dk1"/>
              </a:buClr>
              <a:buSzPts val="935"/>
              <a:buFont typeface="Arial"/>
              <a:buNone/>
            </a:pPr>
            <a:r>
              <a:rPr b="1" lang="en-US" sz="1800">
                <a:solidFill>
                  <a:schemeClr val="lt1"/>
                </a:solidFill>
              </a:rPr>
              <a:t>Traditional Techniques</a:t>
            </a:r>
            <a:endParaRPr b="1" sz="1800">
              <a:solidFill>
                <a:schemeClr val="lt1"/>
              </a:solidFill>
            </a:endParaRPr>
          </a:p>
          <a:p>
            <a:pPr indent="-342900" lvl="0" marL="457200" rtl="0" algn="l">
              <a:lnSpc>
                <a:spcPct val="95000"/>
              </a:lnSpc>
              <a:spcBef>
                <a:spcPts val="1200"/>
              </a:spcBef>
              <a:spcAft>
                <a:spcPts val="0"/>
              </a:spcAft>
              <a:buClr>
                <a:schemeClr val="lt1"/>
              </a:buClr>
              <a:buSzPts val="1800"/>
              <a:buChar char="●"/>
            </a:pPr>
            <a:r>
              <a:rPr lang="en-US" sz="1800">
                <a:solidFill>
                  <a:schemeClr val="lt1"/>
                </a:solidFill>
              </a:rPr>
              <a:t>Age/growth studies and histology remain vital, the backbone of population and reproductive studies.</a:t>
            </a:r>
            <a:br>
              <a:rPr lang="en-US" sz="1800">
                <a:solidFill>
                  <a:schemeClr val="lt1"/>
                </a:solidFill>
              </a:rPr>
            </a:br>
            <a:endParaRPr sz="1800">
              <a:solidFill>
                <a:schemeClr val="lt1"/>
              </a:solidFill>
            </a:endParaRPr>
          </a:p>
          <a:p>
            <a:pPr indent="-342900" lvl="0" marL="457200" rtl="0" algn="l">
              <a:lnSpc>
                <a:spcPct val="95000"/>
              </a:lnSpc>
              <a:spcBef>
                <a:spcPts val="0"/>
              </a:spcBef>
              <a:spcAft>
                <a:spcPts val="0"/>
              </a:spcAft>
              <a:buClr>
                <a:schemeClr val="lt1"/>
              </a:buClr>
              <a:buSzPts val="1800"/>
              <a:buChar char="●"/>
            </a:pPr>
            <a:r>
              <a:rPr lang="en-US" sz="1800">
                <a:solidFill>
                  <a:schemeClr val="lt1"/>
                </a:solidFill>
              </a:rPr>
              <a:t>Now act as complements to modern tools, giving a more complete biological picture: from snapshot to 3D understanding.</a:t>
            </a:r>
            <a:endParaRPr sz="1800">
              <a:solidFill>
                <a:schemeClr val="lt1"/>
              </a:solidFill>
            </a:endParaRPr>
          </a:p>
          <a:p>
            <a:pPr indent="0" lvl="0" marL="0" rtl="0" algn="l">
              <a:lnSpc>
                <a:spcPct val="95000"/>
              </a:lnSpc>
              <a:spcBef>
                <a:spcPts val="1400"/>
              </a:spcBef>
              <a:spcAft>
                <a:spcPts val="0"/>
              </a:spcAft>
              <a:buSzPts val="935"/>
              <a:buNone/>
            </a:pPr>
            <a:r>
              <a:rPr b="1" lang="en-US" sz="1800">
                <a:solidFill>
                  <a:schemeClr val="lt1"/>
                </a:solidFill>
              </a:rPr>
              <a:t>Barriers to Implementation</a:t>
            </a:r>
            <a:endParaRPr b="1" sz="1800">
              <a:solidFill>
                <a:schemeClr val="lt1"/>
              </a:solidFill>
            </a:endParaRPr>
          </a:p>
          <a:p>
            <a:pPr indent="-342900" lvl="0" marL="457200" rtl="0" algn="l">
              <a:lnSpc>
                <a:spcPct val="95000"/>
              </a:lnSpc>
              <a:spcBef>
                <a:spcPts val="1200"/>
              </a:spcBef>
              <a:spcAft>
                <a:spcPts val="0"/>
              </a:spcAft>
              <a:buClr>
                <a:schemeClr val="lt1"/>
              </a:buClr>
              <a:buSzPts val="1800"/>
              <a:buChar char="●"/>
            </a:pPr>
            <a:r>
              <a:rPr b="1" lang="en-US" sz="1800">
                <a:solidFill>
                  <a:schemeClr val="lt1"/>
                </a:solidFill>
              </a:rPr>
              <a:t>Economic:</a:t>
            </a:r>
            <a:r>
              <a:rPr lang="en-US" sz="1800">
                <a:solidFill>
                  <a:schemeClr val="lt1"/>
                </a:solidFill>
              </a:rPr>
              <a:t> high cost of sequencing and imaging.</a:t>
            </a:r>
            <a:br>
              <a:rPr lang="en-US" sz="1800">
                <a:solidFill>
                  <a:schemeClr val="lt1"/>
                </a:solidFill>
              </a:rPr>
            </a:br>
            <a:endParaRPr sz="1800">
              <a:solidFill>
                <a:schemeClr val="lt1"/>
              </a:solidFill>
            </a:endParaRPr>
          </a:p>
          <a:p>
            <a:pPr indent="-342900" lvl="0" marL="457200" rtl="0" algn="l">
              <a:lnSpc>
                <a:spcPct val="95000"/>
              </a:lnSpc>
              <a:spcBef>
                <a:spcPts val="0"/>
              </a:spcBef>
              <a:spcAft>
                <a:spcPts val="0"/>
              </a:spcAft>
              <a:buClr>
                <a:schemeClr val="lt1"/>
              </a:buClr>
              <a:buSzPts val="1800"/>
              <a:buChar char="●"/>
            </a:pPr>
            <a:r>
              <a:rPr b="1" lang="en-US" sz="1800">
                <a:solidFill>
                  <a:schemeClr val="lt1"/>
                </a:solidFill>
              </a:rPr>
              <a:t>Logistical:</a:t>
            </a:r>
            <a:r>
              <a:rPr lang="en-US" sz="1800">
                <a:solidFill>
                  <a:schemeClr val="lt1"/>
                </a:solidFill>
              </a:rPr>
              <a:t> limited infrastructure, especially in islands or developing areas.</a:t>
            </a:r>
            <a:br>
              <a:rPr lang="en-US" sz="1800">
                <a:solidFill>
                  <a:schemeClr val="lt1"/>
                </a:solidFill>
              </a:rPr>
            </a:br>
            <a:endParaRPr sz="1800">
              <a:solidFill>
                <a:schemeClr val="lt1"/>
              </a:solidFill>
            </a:endParaRPr>
          </a:p>
          <a:p>
            <a:pPr indent="-342900" lvl="0" marL="457200" rtl="0" algn="l">
              <a:lnSpc>
                <a:spcPct val="95000"/>
              </a:lnSpc>
              <a:spcBef>
                <a:spcPts val="0"/>
              </a:spcBef>
              <a:spcAft>
                <a:spcPts val="0"/>
              </a:spcAft>
              <a:buClr>
                <a:schemeClr val="lt1"/>
              </a:buClr>
              <a:buSzPts val="1800"/>
              <a:buChar char="●"/>
            </a:pPr>
            <a:r>
              <a:rPr b="1" lang="en-US" sz="1800">
                <a:solidFill>
                  <a:schemeClr val="lt1"/>
                </a:solidFill>
              </a:rPr>
              <a:t>Training:</a:t>
            </a:r>
            <a:r>
              <a:rPr lang="en-US" sz="1800">
                <a:solidFill>
                  <a:schemeClr val="lt1"/>
                </a:solidFill>
              </a:rPr>
              <a:t> need for scientists who bridge biology, data science, and policy translation.</a:t>
            </a:r>
            <a:br>
              <a:rPr lang="en-US" sz="1800">
                <a:solidFill>
                  <a:schemeClr val="lt1"/>
                </a:solidFill>
              </a:rPr>
            </a:br>
            <a:endParaRPr sz="1800">
              <a:solidFill>
                <a:schemeClr val="lt1"/>
              </a:solidFill>
            </a:endParaRPr>
          </a:p>
          <a:p>
            <a:pPr indent="-50800" lvl="0" marL="228600" rtl="0" algn="l">
              <a:lnSpc>
                <a:spcPct val="70000"/>
              </a:lnSpc>
              <a:spcBef>
                <a:spcPts val="1200"/>
              </a:spcBef>
              <a:spcAft>
                <a:spcPts val="0"/>
              </a:spcAft>
              <a:buClr>
                <a:schemeClr val="dk1"/>
              </a:buClr>
              <a:buSzPts val="2380"/>
              <a:buNone/>
            </a:pPr>
            <a:r>
              <a:t/>
            </a:r>
            <a:endParaRPr sz="18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375" name="Shape 375"/>
        <p:cNvGrpSpPr/>
        <p:nvPr/>
      </p:nvGrpSpPr>
      <p:grpSpPr>
        <a:xfrm>
          <a:off x="0" y="0"/>
          <a:ext cx="0" cy="0"/>
          <a:chOff x="0" y="0"/>
          <a:chExt cx="0" cy="0"/>
        </a:xfrm>
      </p:grpSpPr>
      <p:sp>
        <p:nvSpPr>
          <p:cNvPr id="376" name="Google Shape;376;g39e5b9abcee_0_12"/>
          <p:cNvSpPr txBox="1"/>
          <p:nvPr>
            <p:ph type="title"/>
          </p:nvPr>
        </p:nvSpPr>
        <p:spPr>
          <a:xfrm>
            <a:off x="780325" y="902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solidFill>
                  <a:schemeClr val="lt1"/>
                </a:solidFill>
              </a:rPr>
              <a:t>Biology, Life History, &amp; Health</a:t>
            </a:r>
            <a:endParaRPr/>
          </a:p>
        </p:txBody>
      </p:sp>
      <p:sp>
        <p:nvSpPr>
          <p:cNvPr id="377" name="Google Shape;377;g39e5b9abcee_0_12"/>
          <p:cNvSpPr txBox="1"/>
          <p:nvPr>
            <p:ph idx="1" type="body"/>
          </p:nvPr>
        </p:nvSpPr>
        <p:spPr>
          <a:xfrm>
            <a:off x="838200" y="166647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400"/>
              </a:spcBef>
              <a:spcAft>
                <a:spcPts val="0"/>
              </a:spcAft>
              <a:buClr>
                <a:schemeClr val="dk1"/>
              </a:buClr>
              <a:buSzPts val="1100"/>
              <a:buFont typeface="Arial"/>
              <a:buNone/>
            </a:pPr>
            <a:r>
              <a:rPr b="1" lang="en-US" sz="2200">
                <a:solidFill>
                  <a:schemeClr val="lt1"/>
                </a:solidFill>
              </a:rPr>
              <a:t>For Young Scientists</a:t>
            </a:r>
            <a:endParaRPr b="1" sz="2200">
              <a:solidFill>
                <a:schemeClr val="lt1"/>
              </a:solidFill>
            </a:endParaRPr>
          </a:p>
          <a:p>
            <a:pPr indent="-355600" lvl="0" marL="457200" rtl="0" algn="l">
              <a:lnSpc>
                <a:spcPct val="115000"/>
              </a:lnSpc>
              <a:spcBef>
                <a:spcPts val="1200"/>
              </a:spcBef>
              <a:spcAft>
                <a:spcPts val="0"/>
              </a:spcAft>
              <a:buClr>
                <a:schemeClr val="lt1"/>
              </a:buClr>
              <a:buSzPts val="2000"/>
              <a:buChar char="●"/>
            </a:pPr>
            <a:r>
              <a:rPr lang="en-US" sz="2000">
                <a:solidFill>
                  <a:schemeClr val="lt1"/>
                </a:solidFill>
              </a:rPr>
              <a:t>Balance technology and biology — tools evolve, core questions remain.</a:t>
            </a:r>
            <a:br>
              <a:rPr lang="en-US" sz="2000">
                <a:solidFill>
                  <a:schemeClr val="lt1"/>
                </a:solidFill>
              </a:rPr>
            </a:br>
            <a:endParaRPr sz="2000">
              <a:solidFill>
                <a:schemeClr val="lt1"/>
              </a:solidFill>
            </a:endParaRPr>
          </a:p>
          <a:p>
            <a:pPr indent="-355600" lvl="0" marL="457200" rtl="0" algn="l">
              <a:lnSpc>
                <a:spcPct val="115000"/>
              </a:lnSpc>
              <a:spcBef>
                <a:spcPts val="0"/>
              </a:spcBef>
              <a:spcAft>
                <a:spcPts val="0"/>
              </a:spcAft>
              <a:buClr>
                <a:schemeClr val="lt1"/>
              </a:buClr>
              <a:buSzPts val="2000"/>
              <a:buChar char="●"/>
            </a:pPr>
            <a:r>
              <a:rPr lang="en-US" sz="2000">
                <a:solidFill>
                  <a:schemeClr val="lt1"/>
                </a:solidFill>
              </a:rPr>
              <a:t>Before using a new method, ask: </a:t>
            </a:r>
            <a:r>
              <a:rPr i="1" lang="en-US" sz="2000">
                <a:solidFill>
                  <a:schemeClr val="lt1"/>
                </a:solidFill>
              </a:rPr>
              <a:t>What do I want to know? Is this the best tool?</a:t>
            </a:r>
            <a:br>
              <a:rPr i="1" lang="en-US" sz="2000">
                <a:solidFill>
                  <a:schemeClr val="lt1"/>
                </a:solidFill>
              </a:rPr>
            </a:br>
            <a:endParaRPr i="1" sz="2000">
              <a:solidFill>
                <a:schemeClr val="lt1"/>
              </a:solidFill>
            </a:endParaRPr>
          </a:p>
          <a:p>
            <a:pPr indent="-355600" lvl="0" marL="457200" rtl="0" algn="l">
              <a:lnSpc>
                <a:spcPct val="115000"/>
              </a:lnSpc>
              <a:spcBef>
                <a:spcPts val="0"/>
              </a:spcBef>
              <a:spcAft>
                <a:spcPts val="0"/>
              </a:spcAft>
              <a:buClr>
                <a:schemeClr val="lt1"/>
              </a:buClr>
              <a:buSzPts val="2000"/>
              <a:buChar char="●"/>
            </a:pPr>
            <a:r>
              <a:rPr lang="en-US" sz="2000">
                <a:solidFill>
                  <a:schemeClr val="lt1"/>
                </a:solidFill>
              </a:rPr>
              <a:t>Promote collaboration &amp; data sharing — essential for migratory species.</a:t>
            </a:r>
            <a:br>
              <a:rPr lang="en-US" sz="2000">
                <a:solidFill>
                  <a:schemeClr val="lt1"/>
                </a:solidFill>
              </a:rPr>
            </a:br>
            <a:endParaRPr sz="2000">
              <a:solidFill>
                <a:schemeClr val="lt1"/>
              </a:solidFill>
            </a:endParaRPr>
          </a:p>
          <a:p>
            <a:pPr indent="-355600" lvl="0" marL="457200" rtl="0" algn="l">
              <a:lnSpc>
                <a:spcPct val="115000"/>
              </a:lnSpc>
              <a:spcBef>
                <a:spcPts val="0"/>
              </a:spcBef>
              <a:spcAft>
                <a:spcPts val="0"/>
              </a:spcAft>
              <a:buClr>
                <a:schemeClr val="lt1"/>
              </a:buClr>
              <a:buSzPts val="2000"/>
              <a:buChar char="●"/>
            </a:pPr>
            <a:r>
              <a:rPr lang="en-US" sz="2000">
                <a:solidFill>
                  <a:schemeClr val="lt1"/>
                </a:solidFill>
              </a:rPr>
              <a:t>Stay curious, critical, and cooperative — </a:t>
            </a:r>
            <a:r>
              <a:rPr b="1" lang="en-US" sz="2000">
                <a:solidFill>
                  <a:srgbClr val="E94C1F"/>
                </a:solidFill>
              </a:rPr>
              <a:t>science advances through better questions, not just better machines.</a:t>
            </a:r>
            <a:endParaRPr b="1" sz="2000">
              <a:solidFill>
                <a:srgbClr val="E94C1F"/>
              </a:solidFill>
            </a:endParaRPr>
          </a:p>
          <a:p>
            <a:pPr indent="-50800" lvl="0" marL="228600" rtl="0" algn="l">
              <a:lnSpc>
                <a:spcPct val="90000"/>
              </a:lnSpc>
              <a:spcBef>
                <a:spcPts val="1200"/>
              </a:spcBef>
              <a:spcAft>
                <a:spcPts val="0"/>
              </a:spcAft>
              <a:buClr>
                <a:schemeClr val="dk1"/>
              </a:buClr>
              <a:buSzPts val="2800"/>
              <a:buNone/>
            </a:pPr>
            <a:r>
              <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381" name="Shape 381"/>
        <p:cNvGrpSpPr/>
        <p:nvPr/>
      </p:nvGrpSpPr>
      <p:grpSpPr>
        <a:xfrm>
          <a:off x="0" y="0"/>
          <a:ext cx="0" cy="0"/>
          <a:chOff x="0" y="0"/>
          <a:chExt cx="0" cy="0"/>
        </a:xfrm>
      </p:grpSpPr>
      <p:pic>
        <p:nvPicPr>
          <p:cNvPr id="382" name="Google Shape;382;g39da06441d5_0_17" title="GEN_techniques_stacked.png"/>
          <p:cNvPicPr preferRelativeResize="0"/>
          <p:nvPr/>
        </p:nvPicPr>
        <p:blipFill>
          <a:blip r:embed="rId3">
            <a:alphaModFix/>
          </a:blip>
          <a:stretch>
            <a:fillRect/>
          </a:stretch>
        </p:blipFill>
        <p:spPr>
          <a:xfrm>
            <a:off x="1902457" y="1"/>
            <a:ext cx="10289546" cy="6857999"/>
          </a:xfrm>
          <a:prstGeom prst="rect">
            <a:avLst/>
          </a:prstGeom>
          <a:noFill/>
          <a:ln>
            <a:noFill/>
          </a:ln>
        </p:spPr>
      </p:pic>
      <p:sp>
        <p:nvSpPr>
          <p:cNvPr id="383" name="Google Shape;383;g39da06441d5_0_17"/>
          <p:cNvSpPr txBox="1"/>
          <p:nvPr>
            <p:ph type="title"/>
          </p:nvPr>
        </p:nvSpPr>
        <p:spPr>
          <a:xfrm>
            <a:off x="2362200" y="1365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solidFill>
                  <a:srgbClr val="002060"/>
                </a:solidFill>
              </a:rPr>
              <a:t>Genetics, Genomics, &amp; eDNA</a:t>
            </a:r>
            <a:endParaRPr>
              <a:solidFill>
                <a:srgbClr val="002060"/>
              </a:solidFill>
            </a:endParaRPr>
          </a:p>
        </p:txBody>
      </p:sp>
      <p:sp>
        <p:nvSpPr>
          <p:cNvPr id="384" name="Google Shape;384;g39da06441d5_0_17"/>
          <p:cNvSpPr txBox="1"/>
          <p:nvPr/>
        </p:nvSpPr>
        <p:spPr>
          <a:xfrm>
            <a:off x="2362201" y="1144738"/>
            <a:ext cx="8883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rgbClr val="002060"/>
                </a:solidFill>
                <a:latin typeface="Arial"/>
                <a:ea typeface="Arial"/>
                <a:cs typeface="Arial"/>
                <a:sym typeface="Arial"/>
              </a:rPr>
              <a:t>Presented by: </a:t>
            </a:r>
            <a:r>
              <a:rPr b="1" lang="en-US" sz="2000">
                <a:solidFill>
                  <a:srgbClr val="002060"/>
                </a:solidFill>
              </a:rPr>
              <a:t>Anouk Langerak &amp; Dr Judith Bakker </a:t>
            </a:r>
            <a:endParaRPr sz="2000">
              <a:solidFill>
                <a:srgbClr val="002060"/>
              </a:solidFill>
              <a:latin typeface="Arial"/>
              <a:ea typeface="Arial"/>
              <a:cs typeface="Arial"/>
              <a:sym typeface="Arial"/>
            </a:endParaRPr>
          </a:p>
        </p:txBody>
      </p:sp>
      <p:sp>
        <p:nvSpPr>
          <p:cNvPr id="385" name="Google Shape;385;g39da06441d5_0_17"/>
          <p:cNvSpPr txBox="1"/>
          <p:nvPr/>
        </p:nvSpPr>
        <p:spPr>
          <a:xfrm>
            <a:off x="2990425" y="2740525"/>
            <a:ext cx="2525100" cy="15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800">
                <a:solidFill>
                  <a:schemeClr val="dk1"/>
                </a:solidFill>
                <a:highlight>
                  <a:srgbClr val="FF0000"/>
                </a:highlight>
              </a:rPr>
              <a:t>Preliminary results!</a:t>
            </a:r>
            <a:endParaRPr i="1" sz="2800">
              <a:solidFill>
                <a:schemeClr val="dk1"/>
              </a:solidFill>
              <a:highlight>
                <a:srgbClr val="FF0000"/>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261" name="Shape 261"/>
        <p:cNvGrpSpPr/>
        <p:nvPr/>
      </p:nvGrpSpPr>
      <p:grpSpPr>
        <a:xfrm>
          <a:off x="0" y="0"/>
          <a:ext cx="0" cy="0"/>
          <a:chOff x="0" y="0"/>
          <a:chExt cx="0" cy="0"/>
        </a:xfrm>
      </p:grpSpPr>
      <p:sp>
        <p:nvSpPr>
          <p:cNvPr id="262" name="Google Shape;262;g39dc5a40c05_2_0"/>
          <p:cNvSpPr txBox="1"/>
          <p:nvPr>
            <p:ph type="title"/>
          </p:nvPr>
        </p:nvSpPr>
        <p:spPr>
          <a:xfrm>
            <a:off x="0" y="-19425"/>
            <a:ext cx="12192000" cy="96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solidFill>
                  <a:schemeClr val="lt1"/>
                </a:solidFill>
              </a:rPr>
              <a:t>Introduction: systematic lit review(s) w/ AI</a:t>
            </a:r>
            <a:endParaRPr/>
          </a:p>
        </p:txBody>
      </p:sp>
      <p:sp>
        <p:nvSpPr>
          <p:cNvPr id="263" name="Google Shape;263;g39dc5a40c05_2_0"/>
          <p:cNvSpPr txBox="1"/>
          <p:nvPr>
            <p:ph idx="1" type="body"/>
          </p:nvPr>
        </p:nvSpPr>
        <p:spPr>
          <a:xfrm>
            <a:off x="0" y="853275"/>
            <a:ext cx="12192000" cy="5323500"/>
          </a:xfrm>
          <a:prstGeom prst="rect">
            <a:avLst/>
          </a:prstGeom>
          <a:noFill/>
          <a:ln>
            <a:noFill/>
          </a:ln>
        </p:spPr>
        <p:txBody>
          <a:bodyPr anchorCtr="0" anchor="t" bIns="45700" lIns="91425" spcFirstLastPara="1" rIns="91425" wrap="square" tIns="45700">
            <a:normAutofit lnSpcReduction="10000"/>
          </a:bodyPr>
          <a:lstStyle/>
          <a:p>
            <a:pPr indent="-342900" lvl="0" marL="457200" rtl="0" algn="l">
              <a:spcBef>
                <a:spcPts val="0"/>
              </a:spcBef>
              <a:spcAft>
                <a:spcPts val="0"/>
              </a:spcAft>
              <a:buClr>
                <a:schemeClr val="lt1"/>
              </a:buClr>
              <a:buSzPts val="1800"/>
              <a:buChar char="•"/>
            </a:pPr>
            <a:r>
              <a:rPr lang="en-US">
                <a:solidFill>
                  <a:schemeClr val="lt1"/>
                </a:solidFill>
              </a:rPr>
              <a:t>Propose &amp; review [150] analytical techniques across 8 major elasmobranch research disciplines.</a:t>
            </a:r>
            <a:endParaRPr>
              <a:solidFill>
                <a:schemeClr val="lt1"/>
              </a:solidFill>
            </a:endParaRPr>
          </a:p>
          <a:p>
            <a:pPr indent="-342900" lvl="0" marL="457200" rtl="0" algn="l">
              <a:spcBef>
                <a:spcPts val="0"/>
              </a:spcBef>
              <a:spcAft>
                <a:spcPts val="0"/>
              </a:spcAft>
              <a:buClr>
                <a:schemeClr val="lt1"/>
              </a:buClr>
              <a:buSzPts val="1800"/>
              <a:buChar char="•"/>
            </a:pPr>
            <a:r>
              <a:rPr lang="en-US">
                <a:solidFill>
                  <a:schemeClr val="lt1"/>
                </a:solidFill>
              </a:rPr>
              <a:t>Search those techniques in [12,381] shark papers since 1950 (listed on </a:t>
            </a:r>
            <a:r>
              <a:rPr lang="en-US" u="sng">
                <a:solidFill>
                  <a:schemeClr val="hlink"/>
                </a:solidFill>
                <a:hlinkClick r:id="rId3"/>
              </a:rPr>
              <a:t>shark-references.com</a:t>
            </a:r>
            <a:r>
              <a:rPr lang="en-US">
                <a:solidFill>
                  <a:schemeClr val="lt1"/>
                </a:solidFill>
              </a:rPr>
              <a:t>)</a:t>
            </a:r>
            <a:endParaRPr>
              <a:solidFill>
                <a:schemeClr val="lt1"/>
              </a:solidFill>
            </a:endParaRPr>
          </a:p>
          <a:p>
            <a:pPr indent="-342900" lvl="1" marL="914400" rtl="0" algn="l">
              <a:spcBef>
                <a:spcPts val="0"/>
              </a:spcBef>
              <a:spcAft>
                <a:spcPts val="0"/>
              </a:spcAft>
              <a:buClr>
                <a:schemeClr val="lt1"/>
              </a:buClr>
              <a:buSzPts val="1800"/>
              <a:buChar char="•"/>
            </a:pPr>
            <a:r>
              <a:rPr lang="en-US" sz="2800">
                <a:solidFill>
                  <a:schemeClr val="lt1"/>
                </a:solidFill>
              </a:rPr>
              <a:t>elasmo-only papers = no removing incorrect, non-elasmo results</a:t>
            </a:r>
            <a:endParaRPr>
              <a:solidFill>
                <a:schemeClr val="lt1"/>
              </a:solidFill>
            </a:endParaRPr>
          </a:p>
          <a:p>
            <a:pPr indent="-342900" lvl="0" marL="457200" rtl="0" algn="l">
              <a:spcBef>
                <a:spcPts val="0"/>
              </a:spcBef>
              <a:spcAft>
                <a:spcPts val="0"/>
              </a:spcAft>
              <a:buClr>
                <a:schemeClr val="lt1"/>
              </a:buClr>
              <a:buSzPts val="1800"/>
              <a:buChar char="•"/>
            </a:pPr>
            <a:r>
              <a:rPr lang="en-US">
                <a:solidFill>
                  <a:schemeClr val="lt1"/>
                </a:solidFill>
              </a:rPr>
              <a:t>[iteratively refine techniques with discipline experts]</a:t>
            </a:r>
            <a:endParaRPr>
              <a:solidFill>
                <a:schemeClr val="lt1"/>
              </a:solidFill>
            </a:endParaRPr>
          </a:p>
          <a:p>
            <a:pPr indent="-342900" lvl="0" marL="457200" rtl="0" algn="l">
              <a:spcBef>
                <a:spcPts val="0"/>
              </a:spcBef>
              <a:spcAft>
                <a:spcPts val="0"/>
              </a:spcAft>
              <a:buClr>
                <a:schemeClr val="lt1"/>
              </a:buClr>
              <a:buSzPts val="1800"/>
              <a:buChar char="•"/>
            </a:pPr>
            <a:r>
              <a:rPr lang="en-US">
                <a:solidFill>
                  <a:schemeClr val="lt1"/>
                </a:solidFill>
              </a:rPr>
              <a:t>Plot historical trends: declining approaches, </a:t>
            </a:r>
            <a:r>
              <a:rPr lang="en-US">
                <a:solidFill>
                  <a:schemeClr val="lt1"/>
                </a:solidFill>
              </a:rPr>
              <a:t>current methods, </a:t>
            </a:r>
            <a:r>
              <a:rPr lang="en-US">
                <a:solidFill>
                  <a:schemeClr val="lt1"/>
                </a:solidFill>
              </a:rPr>
              <a:t>emerging frontiers</a:t>
            </a:r>
            <a:endParaRPr>
              <a:solidFill>
                <a:schemeClr val="lt1"/>
              </a:solidFill>
            </a:endParaRPr>
          </a:p>
          <a:p>
            <a:pPr indent="-342900" lvl="0" marL="457200" rtl="0" algn="l">
              <a:spcBef>
                <a:spcPts val="0"/>
              </a:spcBef>
              <a:spcAft>
                <a:spcPts val="0"/>
              </a:spcAft>
              <a:buClr>
                <a:schemeClr val="lt1"/>
              </a:buClr>
              <a:buSzPts val="1800"/>
              <a:buChar char="•"/>
            </a:pPr>
            <a:r>
              <a:rPr lang="en-US">
                <a:solidFill>
                  <a:schemeClr val="lt1"/>
                </a:solidFill>
              </a:rPr>
              <a:t>C</a:t>
            </a:r>
            <a:r>
              <a:rPr lang="en-US">
                <a:solidFill>
                  <a:schemeClr val="lt1"/>
                </a:solidFill>
              </a:rPr>
              <a:t>an run text search queries against all papers. C</a:t>
            </a:r>
            <a:r>
              <a:rPr lang="en-US" sz="2800">
                <a:solidFill>
                  <a:schemeClr val="lt1"/>
                </a:solidFill>
              </a:rPr>
              <a:t>reate updateable databases of:</a:t>
            </a:r>
            <a:endParaRPr sz="2800">
              <a:solidFill>
                <a:schemeClr val="lt1"/>
              </a:solidFill>
            </a:endParaRPr>
          </a:p>
          <a:p>
            <a:pPr indent="-342900" lvl="1" marL="914400" rtl="0" algn="l">
              <a:spcBef>
                <a:spcPts val="0"/>
              </a:spcBef>
              <a:spcAft>
                <a:spcPts val="0"/>
              </a:spcAft>
              <a:buClr>
                <a:schemeClr val="lt1"/>
              </a:buClr>
              <a:buSzPts val="1800"/>
              <a:buChar char="•"/>
            </a:pPr>
            <a:r>
              <a:rPr lang="en-US" sz="2400">
                <a:solidFill>
                  <a:schemeClr val="lt1"/>
                </a:solidFill>
              </a:rPr>
              <a:t>analytical techniques (by year, by location) [main results </a:t>
            </a:r>
            <a:r>
              <a:rPr lang="en-US">
                <a:solidFill>
                  <a:schemeClr val="lt1"/>
                </a:solidFill>
              </a:rPr>
              <a:t>today]</a:t>
            </a:r>
            <a:endParaRPr sz="2400">
              <a:solidFill>
                <a:schemeClr val="lt1"/>
              </a:solidFill>
            </a:endParaRPr>
          </a:p>
          <a:p>
            <a:pPr indent="-342900" lvl="1" marL="914400" rtl="0" algn="l">
              <a:spcBef>
                <a:spcPts val="0"/>
              </a:spcBef>
              <a:spcAft>
                <a:spcPts val="0"/>
              </a:spcAft>
              <a:buClr>
                <a:schemeClr val="lt1"/>
              </a:buClr>
              <a:buSzPts val="1800"/>
              <a:buChar char="•"/>
            </a:pPr>
            <a:r>
              <a:rPr lang="en-US" sz="2400">
                <a:solidFill>
                  <a:schemeClr val="lt1"/>
                </a:solidFill>
              </a:rPr>
              <a:t>researchers’ output (by year, by location, by technique, by discipline)</a:t>
            </a:r>
            <a:endParaRPr>
              <a:solidFill>
                <a:schemeClr val="lt1"/>
              </a:solidFill>
            </a:endParaRPr>
          </a:p>
          <a:p>
            <a:pPr indent="-342900" lvl="2" marL="1371600" rtl="0" algn="l">
              <a:spcBef>
                <a:spcPts val="0"/>
              </a:spcBef>
              <a:spcAft>
                <a:spcPts val="0"/>
              </a:spcAft>
              <a:buClr>
                <a:schemeClr val="lt1"/>
              </a:buClr>
              <a:buSzPts val="1800"/>
              <a:buChar char="•"/>
            </a:pPr>
            <a:r>
              <a:rPr lang="en-US">
                <a:solidFill>
                  <a:schemeClr val="lt1"/>
                </a:solidFill>
              </a:rPr>
              <a:t>Network Building: Connect researchers within and across disciplines, </a:t>
            </a:r>
            <a:endParaRPr>
              <a:solidFill>
                <a:schemeClr val="lt1"/>
              </a:solidFill>
            </a:endParaRPr>
          </a:p>
          <a:p>
            <a:pPr indent="-342900" lvl="1" marL="914400" rtl="0" algn="l">
              <a:spcBef>
                <a:spcPts val="0"/>
              </a:spcBef>
              <a:spcAft>
                <a:spcPts val="0"/>
              </a:spcAft>
              <a:buClr>
                <a:schemeClr val="lt1"/>
              </a:buClr>
              <a:buSzPts val="1800"/>
              <a:buChar char="•"/>
            </a:pPr>
            <a:r>
              <a:rPr lang="en-US" sz="2400">
                <a:solidFill>
                  <a:schemeClr val="lt1"/>
                </a:solidFill>
              </a:rPr>
              <a:t>research findings</a:t>
            </a:r>
            <a:endParaRPr>
              <a:solidFill>
                <a:schemeClr val="lt1"/>
              </a:solidFill>
            </a:endParaRPr>
          </a:p>
          <a:p>
            <a:pPr indent="-342900" lvl="2" marL="1371600" rtl="0" algn="l">
              <a:spcBef>
                <a:spcPts val="0"/>
              </a:spcBef>
              <a:spcAft>
                <a:spcPts val="0"/>
              </a:spcAft>
              <a:buClr>
                <a:schemeClr val="lt1"/>
              </a:buClr>
              <a:buSzPts val="1800"/>
              <a:buChar char="•"/>
            </a:pPr>
            <a:r>
              <a:rPr lang="en-US">
                <a:solidFill>
                  <a:schemeClr val="lt1"/>
                </a:solidFill>
              </a:rPr>
              <a:t>= </a:t>
            </a:r>
            <a:r>
              <a:rPr lang="en-US">
                <a:solidFill>
                  <a:schemeClr val="lt1"/>
                </a:solidFill>
              </a:rPr>
              <a:t>Create accessible overviews for practitioners and non-specialists</a:t>
            </a:r>
            <a:endParaRPr>
              <a:solidFill>
                <a:schemeClr val="lt1"/>
              </a:solidFill>
            </a:endParaRPr>
          </a:p>
        </p:txBody>
      </p:sp>
      <p:sp>
        <p:nvSpPr>
          <p:cNvPr id="264" name="Google Shape;264;g39dc5a40c05_2_0"/>
          <p:cNvSpPr/>
          <p:nvPr/>
        </p:nvSpPr>
        <p:spPr>
          <a:xfrm>
            <a:off x="0" y="5707450"/>
            <a:ext cx="4100700" cy="11184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5" name="Google Shape;265;g39dc5a40c05_2_0" title="sharkreferenceslogo2.png"/>
          <p:cNvPicPr preferRelativeResize="0"/>
          <p:nvPr/>
        </p:nvPicPr>
        <p:blipFill>
          <a:blip r:embed="rId4">
            <a:alphaModFix/>
          </a:blip>
          <a:stretch>
            <a:fillRect/>
          </a:stretch>
        </p:blipFill>
        <p:spPr>
          <a:xfrm>
            <a:off x="96656" y="5727972"/>
            <a:ext cx="3934050" cy="1077375"/>
          </a:xfrm>
          <a:prstGeom prst="rect">
            <a:avLst/>
          </a:prstGeom>
          <a:noFill/>
          <a:ln>
            <a:noFill/>
          </a:ln>
          <a:effectLst>
            <a:outerShdw blurRad="57150" rotWithShape="0" algn="bl" dir="5400000" dist="19050">
              <a:srgbClr val="000000">
                <a:alpha val="50000"/>
              </a:srgbClr>
            </a:outerShdw>
          </a:effectLst>
        </p:spPr>
      </p:pic>
      <p:pic>
        <p:nvPicPr>
          <p:cNvPr id="266" name="Google Shape;266;g39dc5a40c05_2_0" title="claude-color.png"/>
          <p:cNvPicPr preferRelativeResize="0"/>
          <p:nvPr/>
        </p:nvPicPr>
        <p:blipFill>
          <a:blip r:embed="rId5">
            <a:alphaModFix/>
          </a:blip>
          <a:stretch>
            <a:fillRect/>
          </a:stretch>
        </p:blipFill>
        <p:spPr>
          <a:xfrm>
            <a:off x="11041451" y="5707450"/>
            <a:ext cx="1150551" cy="11505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389" name="Shape 389"/>
        <p:cNvGrpSpPr/>
        <p:nvPr/>
      </p:nvGrpSpPr>
      <p:grpSpPr>
        <a:xfrm>
          <a:off x="0" y="0"/>
          <a:ext cx="0" cy="0"/>
          <a:chOff x="0" y="0"/>
          <a:chExt cx="0" cy="0"/>
        </a:xfrm>
      </p:grpSpPr>
      <p:sp>
        <p:nvSpPr>
          <p:cNvPr id="390" name="Google Shape;390;g39e2aa336d1_1_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solidFill>
                  <a:schemeClr val="lt1"/>
                </a:solidFill>
              </a:rPr>
              <a:t>The emergence of</a:t>
            </a:r>
            <a:r>
              <a:rPr lang="en-US">
                <a:solidFill>
                  <a:schemeClr val="lt1"/>
                </a:solidFill>
              </a:rPr>
              <a:t> environmental (e)DNA</a:t>
            </a:r>
            <a:endParaRPr/>
          </a:p>
        </p:txBody>
      </p:sp>
      <p:sp>
        <p:nvSpPr>
          <p:cNvPr id="391" name="Google Shape;391;g39e2aa336d1_1_5"/>
          <p:cNvSpPr txBox="1"/>
          <p:nvPr>
            <p:ph idx="1" type="body"/>
          </p:nvPr>
        </p:nvSpPr>
        <p:spPr>
          <a:xfrm>
            <a:off x="234450" y="1795225"/>
            <a:ext cx="117231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Clr>
                <a:schemeClr val="lt1"/>
              </a:buClr>
              <a:buSzPts val="1800"/>
              <a:buChar char="•"/>
            </a:pPr>
            <a:r>
              <a:rPr lang="en-US">
                <a:solidFill>
                  <a:schemeClr val="lt1"/>
                </a:solidFill>
              </a:rPr>
              <a:t>The widespread adoption and refinement of eDNA metabarcoding</a:t>
            </a:r>
            <a:endParaRPr>
              <a:solidFill>
                <a:schemeClr val="lt1"/>
              </a:solidFill>
            </a:endParaRPr>
          </a:p>
          <a:p>
            <a:pPr indent="0" lvl="0" marL="457200" rtl="0" algn="l">
              <a:lnSpc>
                <a:spcPct val="90000"/>
              </a:lnSpc>
              <a:spcBef>
                <a:spcPts val="0"/>
              </a:spcBef>
              <a:spcAft>
                <a:spcPts val="0"/>
              </a:spcAft>
              <a:buNone/>
            </a:pPr>
            <a:r>
              <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US">
                <a:solidFill>
                  <a:schemeClr val="lt1"/>
                </a:solidFill>
              </a:rPr>
              <a:t>Revolutionizing biodiversity assessments - enabling biodiversity monitoring on very large scales without having to interact with the animals.</a:t>
            </a:r>
            <a:endParaRPr>
              <a:solidFill>
                <a:schemeClr val="lt1"/>
              </a:solidFill>
            </a:endParaRPr>
          </a:p>
          <a:p>
            <a:pPr indent="0" lvl="0" marL="0" rtl="0" algn="l">
              <a:lnSpc>
                <a:spcPct val="90000"/>
              </a:lnSpc>
              <a:spcBef>
                <a:spcPts val="0"/>
              </a:spcBef>
              <a:spcAft>
                <a:spcPts val="0"/>
              </a:spcAft>
              <a:buNone/>
            </a:pPr>
            <a:r>
              <a:t/>
            </a:r>
            <a:endParaRPr>
              <a:solidFill>
                <a:schemeClr val="lt1"/>
              </a:solidFill>
            </a:endParaRPr>
          </a:p>
          <a:p>
            <a:pPr indent="0" lvl="0" marL="457200" rtl="0" algn="l">
              <a:lnSpc>
                <a:spcPct val="90000"/>
              </a:lnSpc>
              <a:spcBef>
                <a:spcPts val="0"/>
              </a:spcBef>
              <a:spcAft>
                <a:spcPts val="0"/>
              </a:spcAft>
              <a:buNone/>
            </a:pPr>
            <a:r>
              <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395" name="Shape 395"/>
        <p:cNvGrpSpPr/>
        <p:nvPr/>
      </p:nvGrpSpPr>
      <p:grpSpPr>
        <a:xfrm>
          <a:off x="0" y="0"/>
          <a:ext cx="0" cy="0"/>
          <a:chOff x="0" y="0"/>
          <a:chExt cx="0" cy="0"/>
        </a:xfrm>
      </p:grpSpPr>
      <p:pic>
        <p:nvPicPr>
          <p:cNvPr id="396" name="Google Shape;396;g39e2aa336d1_1_12" title="Picture1.jpg"/>
          <p:cNvPicPr preferRelativeResize="0"/>
          <p:nvPr/>
        </p:nvPicPr>
        <p:blipFill>
          <a:blip r:embed="rId3">
            <a:alphaModFix/>
          </a:blip>
          <a:stretch>
            <a:fillRect/>
          </a:stretch>
        </p:blipFill>
        <p:spPr>
          <a:xfrm>
            <a:off x="1023575" y="111425"/>
            <a:ext cx="9315236" cy="65531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400" name="Shape 400"/>
        <p:cNvGrpSpPr/>
        <p:nvPr/>
      </p:nvGrpSpPr>
      <p:grpSpPr>
        <a:xfrm>
          <a:off x="0" y="0"/>
          <a:ext cx="0" cy="0"/>
          <a:chOff x="0" y="0"/>
          <a:chExt cx="0" cy="0"/>
        </a:xfrm>
      </p:grpSpPr>
      <p:pic>
        <p:nvPicPr>
          <p:cNvPr id="401" name="Google Shape;401;g39e3eb19022_0_17" title="Screenshot 2025-10-30 at 00.37.11.png"/>
          <p:cNvPicPr preferRelativeResize="0"/>
          <p:nvPr/>
        </p:nvPicPr>
        <p:blipFill>
          <a:blip r:embed="rId3">
            <a:alphaModFix/>
          </a:blip>
          <a:stretch>
            <a:fillRect/>
          </a:stretch>
        </p:blipFill>
        <p:spPr>
          <a:xfrm>
            <a:off x="579020" y="1128266"/>
            <a:ext cx="10865948" cy="3112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405" name="Shape 405"/>
        <p:cNvGrpSpPr/>
        <p:nvPr/>
      </p:nvGrpSpPr>
      <p:grpSpPr>
        <a:xfrm>
          <a:off x="0" y="0"/>
          <a:ext cx="0" cy="0"/>
          <a:chOff x="0" y="0"/>
          <a:chExt cx="0" cy="0"/>
        </a:xfrm>
      </p:grpSpPr>
      <p:pic>
        <p:nvPicPr>
          <p:cNvPr id="406" name="Google Shape;406;g39e3eb19022_0_10" title="Screenshot 2025-10-30 at 00.44.21.png"/>
          <p:cNvPicPr preferRelativeResize="0"/>
          <p:nvPr/>
        </p:nvPicPr>
        <p:blipFill>
          <a:blip r:embed="rId3">
            <a:alphaModFix/>
          </a:blip>
          <a:stretch>
            <a:fillRect/>
          </a:stretch>
        </p:blipFill>
        <p:spPr>
          <a:xfrm>
            <a:off x="1863050" y="202575"/>
            <a:ext cx="7498824" cy="63616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410" name="Shape 410"/>
        <p:cNvGrpSpPr/>
        <p:nvPr/>
      </p:nvGrpSpPr>
      <p:grpSpPr>
        <a:xfrm>
          <a:off x="0" y="0"/>
          <a:ext cx="0" cy="0"/>
          <a:chOff x="0" y="0"/>
          <a:chExt cx="0" cy="0"/>
        </a:xfrm>
      </p:grpSpPr>
      <p:sp>
        <p:nvSpPr>
          <p:cNvPr id="411" name="Google Shape;411;g39e3eb19022_0_22"/>
          <p:cNvSpPr txBox="1"/>
          <p:nvPr/>
        </p:nvSpPr>
        <p:spPr>
          <a:xfrm>
            <a:off x="962325" y="881325"/>
            <a:ext cx="101604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lt1"/>
              </a:solidFill>
            </a:endParaRPr>
          </a:p>
          <a:p>
            <a:pPr indent="-406400" lvl="0" marL="457200" rtl="0" algn="l">
              <a:spcBef>
                <a:spcPts val="0"/>
              </a:spcBef>
              <a:spcAft>
                <a:spcPts val="0"/>
              </a:spcAft>
              <a:buClr>
                <a:schemeClr val="lt1"/>
              </a:buClr>
              <a:buSzPts val="2800"/>
              <a:buChar char="●"/>
            </a:pPr>
            <a:r>
              <a:rPr lang="en-US" sz="2800">
                <a:solidFill>
                  <a:schemeClr val="lt1"/>
                </a:solidFill>
              </a:rPr>
              <a:t>After 2017:&gt;40 elasmobranch specific papers eDNA (meta)barcoding</a:t>
            </a:r>
            <a:endParaRPr sz="2800">
              <a:solidFill>
                <a:schemeClr val="lt1"/>
              </a:solidFill>
            </a:endParaRPr>
          </a:p>
          <a:p>
            <a:pPr indent="-406400" lvl="0" marL="457200" rtl="0" algn="l">
              <a:spcBef>
                <a:spcPts val="0"/>
              </a:spcBef>
              <a:spcAft>
                <a:spcPts val="0"/>
              </a:spcAft>
              <a:buClr>
                <a:schemeClr val="lt1"/>
              </a:buClr>
              <a:buSzPts val="2800"/>
              <a:buChar char="●"/>
            </a:pPr>
            <a:r>
              <a:rPr lang="en-US" sz="2800">
                <a:solidFill>
                  <a:schemeClr val="lt1"/>
                </a:solidFill>
              </a:rPr>
              <a:t>100s of papers on eDNA metabarcoding in general</a:t>
            </a:r>
            <a:endParaRPr sz="2800">
              <a:solidFill>
                <a:schemeClr val="lt1"/>
              </a:solidFill>
            </a:endParaRPr>
          </a:p>
          <a:p>
            <a:pPr indent="0" lvl="0" marL="0" rtl="0" algn="l">
              <a:spcBef>
                <a:spcPts val="0"/>
              </a:spcBef>
              <a:spcAft>
                <a:spcPts val="0"/>
              </a:spcAft>
              <a:buNone/>
            </a:pPr>
            <a:r>
              <a:t/>
            </a:r>
            <a:endParaRPr sz="2800">
              <a:solidFill>
                <a:schemeClr val="lt1"/>
              </a:solidFill>
            </a:endParaRPr>
          </a:p>
          <a:p>
            <a:pPr indent="-406400" lvl="0" marL="457200" rtl="0" algn="l">
              <a:spcBef>
                <a:spcPts val="0"/>
              </a:spcBef>
              <a:spcAft>
                <a:spcPts val="0"/>
              </a:spcAft>
              <a:buClr>
                <a:schemeClr val="lt1"/>
              </a:buClr>
              <a:buSzPts val="2800"/>
              <a:buChar char="●"/>
            </a:pPr>
            <a:r>
              <a:rPr lang="en-US" sz="2800">
                <a:solidFill>
                  <a:schemeClr val="lt1"/>
                </a:solidFill>
              </a:rPr>
              <a:t>Field is expanding quickly </a:t>
            </a:r>
            <a:endParaRPr sz="2800">
              <a:solidFill>
                <a:schemeClr val="lt1"/>
              </a:solidFill>
            </a:endParaRPr>
          </a:p>
          <a:p>
            <a:pPr indent="-406400" lvl="0" marL="457200" rtl="0" algn="l">
              <a:spcBef>
                <a:spcPts val="0"/>
              </a:spcBef>
              <a:spcAft>
                <a:spcPts val="0"/>
              </a:spcAft>
              <a:buClr>
                <a:schemeClr val="lt1"/>
              </a:buClr>
              <a:buSzPts val="2800"/>
              <a:buChar char="●"/>
            </a:pPr>
            <a:r>
              <a:rPr lang="en-US" sz="2800">
                <a:solidFill>
                  <a:schemeClr val="lt1"/>
                </a:solidFill>
              </a:rPr>
              <a:t>New innovations and applications </a:t>
            </a:r>
            <a:endParaRPr sz="28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415" name="Shape 415"/>
        <p:cNvGrpSpPr/>
        <p:nvPr/>
      </p:nvGrpSpPr>
      <p:grpSpPr>
        <a:xfrm>
          <a:off x="0" y="0"/>
          <a:ext cx="0" cy="0"/>
          <a:chOff x="0" y="0"/>
          <a:chExt cx="0" cy="0"/>
        </a:xfrm>
      </p:grpSpPr>
      <p:sp>
        <p:nvSpPr>
          <p:cNvPr id="416" name="Google Shape;416;g39dc5a40c05_0_5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solidFill>
                  <a:schemeClr val="lt1"/>
                </a:solidFill>
              </a:rPr>
              <a:t>Palaeoproteomics</a:t>
            </a:r>
            <a:endParaRPr/>
          </a:p>
        </p:txBody>
      </p:sp>
      <p:sp>
        <p:nvSpPr>
          <p:cNvPr id="417" name="Google Shape;417;g39dc5a40c05_0_52"/>
          <p:cNvSpPr txBox="1"/>
          <p:nvPr>
            <p:ph idx="1" type="body"/>
          </p:nvPr>
        </p:nvSpPr>
        <p:spPr>
          <a:xfrm>
            <a:off x="838200" y="2170250"/>
            <a:ext cx="10515600" cy="40068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solidFill>
                <a:schemeClr val="lt1"/>
              </a:solidFill>
            </a:endParaRPr>
          </a:p>
        </p:txBody>
      </p:sp>
      <p:sp>
        <p:nvSpPr>
          <p:cNvPr id="418" name="Google Shape;418;g39dc5a40c05_0_52"/>
          <p:cNvSpPr txBox="1"/>
          <p:nvPr/>
        </p:nvSpPr>
        <p:spPr>
          <a:xfrm>
            <a:off x="838200" y="1690825"/>
            <a:ext cx="67311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lt1"/>
                </a:solidFill>
                <a:latin typeface="Arial"/>
                <a:ea typeface="Arial"/>
                <a:cs typeface="Arial"/>
                <a:sym typeface="Arial"/>
              </a:rPr>
              <a:t>Presented by: </a:t>
            </a:r>
            <a:r>
              <a:rPr b="1" lang="en-US" sz="2000">
                <a:solidFill>
                  <a:schemeClr val="lt1"/>
                </a:solidFill>
              </a:rPr>
              <a:t>Dr Rachel Winter</a:t>
            </a:r>
            <a:endParaRPr sz="2000">
              <a:solidFill>
                <a:schemeClr val="lt1"/>
              </a:solidFill>
              <a:latin typeface="Arial"/>
              <a:ea typeface="Arial"/>
              <a:cs typeface="Arial"/>
              <a:sym typeface="Arial"/>
            </a:endParaRPr>
          </a:p>
        </p:txBody>
      </p:sp>
      <p:pic>
        <p:nvPicPr>
          <p:cNvPr id="419" name="Google Shape;419;g39dc5a40c05_0_52"/>
          <p:cNvPicPr preferRelativeResize="0"/>
          <p:nvPr/>
        </p:nvPicPr>
        <p:blipFill>
          <a:blip r:embed="rId3">
            <a:alphaModFix/>
          </a:blip>
          <a:stretch>
            <a:fillRect/>
          </a:stretch>
        </p:blipFill>
        <p:spPr>
          <a:xfrm>
            <a:off x="6863161" y="111450"/>
            <a:ext cx="4842324" cy="6451599"/>
          </a:xfrm>
          <a:prstGeom prst="rect">
            <a:avLst/>
          </a:prstGeom>
          <a:noFill/>
          <a:ln>
            <a:noFill/>
          </a:ln>
        </p:spPr>
      </p:pic>
      <p:pic>
        <p:nvPicPr>
          <p:cNvPr id="420" name="Google Shape;420;g39dc5a40c05_0_52"/>
          <p:cNvPicPr preferRelativeResize="0"/>
          <p:nvPr/>
        </p:nvPicPr>
        <p:blipFill>
          <a:blip r:embed="rId4">
            <a:alphaModFix/>
          </a:blip>
          <a:stretch>
            <a:fillRect/>
          </a:stretch>
        </p:blipFill>
        <p:spPr>
          <a:xfrm>
            <a:off x="486504" y="2056764"/>
            <a:ext cx="6132466" cy="4598034"/>
          </a:xfrm>
          <a:prstGeom prst="rect">
            <a:avLst/>
          </a:prstGeom>
          <a:noFill/>
          <a:ln>
            <a:noFill/>
          </a:ln>
        </p:spPr>
      </p:pic>
      <p:grpSp>
        <p:nvGrpSpPr>
          <p:cNvPr id="421" name="Google Shape;421;g39dc5a40c05_0_52"/>
          <p:cNvGrpSpPr/>
          <p:nvPr/>
        </p:nvGrpSpPr>
        <p:grpSpPr>
          <a:xfrm>
            <a:off x="3889275" y="971556"/>
            <a:ext cx="7351346" cy="3936491"/>
            <a:chOff x="2591952" y="847507"/>
            <a:chExt cx="5513647" cy="2952442"/>
          </a:xfrm>
        </p:grpSpPr>
        <p:sp>
          <p:nvSpPr>
            <p:cNvPr id="422" name="Google Shape;422;g39dc5a40c05_0_52"/>
            <p:cNvSpPr/>
            <p:nvPr/>
          </p:nvSpPr>
          <p:spPr>
            <a:xfrm rot="-758022">
              <a:off x="5228056" y="1410687"/>
              <a:ext cx="870988" cy="2322125"/>
            </a:xfrm>
            <a:prstGeom prst="ellipse">
              <a:avLst/>
            </a:prstGeom>
            <a:noFill/>
            <a:ln cap="flat" cmpd="sng" w="38100">
              <a:solidFill>
                <a:srgbClr val="E94C1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ato Light"/>
                <a:ea typeface="Lato Light"/>
                <a:cs typeface="Lato Light"/>
                <a:sym typeface="Lato Light"/>
              </a:endParaRPr>
            </a:p>
          </p:txBody>
        </p:sp>
        <p:sp>
          <p:nvSpPr>
            <p:cNvPr id="423" name="Google Shape;423;g39dc5a40c05_0_52"/>
            <p:cNvSpPr/>
            <p:nvPr/>
          </p:nvSpPr>
          <p:spPr>
            <a:xfrm rot="-757844">
              <a:off x="6762740" y="962890"/>
              <a:ext cx="1207318" cy="1373335"/>
            </a:xfrm>
            <a:prstGeom prst="ellipse">
              <a:avLst/>
            </a:prstGeom>
            <a:noFill/>
            <a:ln cap="flat" cmpd="sng" w="38100">
              <a:solidFill>
                <a:srgbClr val="E94C1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ato Light"/>
                <a:ea typeface="Lato Light"/>
                <a:cs typeface="Lato Light"/>
                <a:sym typeface="Lato Light"/>
              </a:endParaRPr>
            </a:p>
          </p:txBody>
        </p:sp>
        <p:sp>
          <p:nvSpPr>
            <p:cNvPr id="424" name="Google Shape;424;g39dc5a40c05_0_52"/>
            <p:cNvSpPr/>
            <p:nvPr/>
          </p:nvSpPr>
          <p:spPr>
            <a:xfrm rot="948181">
              <a:off x="2760794" y="2254199"/>
              <a:ext cx="630116" cy="1326701"/>
            </a:xfrm>
            <a:prstGeom prst="ellipse">
              <a:avLst/>
            </a:prstGeom>
            <a:noFill/>
            <a:ln cap="flat" cmpd="sng" w="38100">
              <a:solidFill>
                <a:srgbClr val="E94C1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ato Light"/>
                <a:ea typeface="Lato Light"/>
                <a:cs typeface="Lato Light"/>
                <a:sym typeface="Lato Light"/>
              </a:endParaRPr>
            </a:p>
          </p:txBody>
        </p:sp>
      </p:grpSp>
      <p:grpSp>
        <p:nvGrpSpPr>
          <p:cNvPr id="425" name="Google Shape;425;g39dc5a40c05_0_52"/>
          <p:cNvGrpSpPr/>
          <p:nvPr/>
        </p:nvGrpSpPr>
        <p:grpSpPr>
          <a:xfrm>
            <a:off x="1797258" y="2557442"/>
            <a:ext cx="7792758" cy="2356450"/>
            <a:chOff x="1797258" y="2557442"/>
            <a:chExt cx="7792758" cy="2356450"/>
          </a:xfrm>
        </p:grpSpPr>
        <p:sp>
          <p:nvSpPr>
            <p:cNvPr id="426" name="Google Shape;426;g39dc5a40c05_0_52"/>
            <p:cNvSpPr/>
            <p:nvPr/>
          </p:nvSpPr>
          <p:spPr>
            <a:xfrm>
              <a:off x="1797258" y="3433392"/>
              <a:ext cx="1364400" cy="1480500"/>
            </a:xfrm>
            <a:prstGeom prst="ellipse">
              <a:avLst/>
            </a:prstGeom>
            <a:noFill/>
            <a:ln cap="flat" cmpd="sng" w="38100">
              <a:solidFill>
                <a:srgbClr val="54F5A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ato Light"/>
                <a:ea typeface="Lato Light"/>
                <a:cs typeface="Lato Light"/>
                <a:sym typeface="Lato Light"/>
              </a:endParaRPr>
            </a:p>
          </p:txBody>
        </p:sp>
        <p:sp>
          <p:nvSpPr>
            <p:cNvPr id="427" name="Google Shape;427;g39dc5a40c05_0_52"/>
            <p:cNvSpPr/>
            <p:nvPr/>
          </p:nvSpPr>
          <p:spPr>
            <a:xfrm>
              <a:off x="8428717" y="2557442"/>
              <a:ext cx="1161300" cy="764700"/>
            </a:xfrm>
            <a:prstGeom prst="ellipse">
              <a:avLst/>
            </a:prstGeom>
            <a:noFill/>
            <a:ln cap="flat" cmpd="sng" w="38100">
              <a:solidFill>
                <a:srgbClr val="54F5A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ato Light"/>
                <a:ea typeface="Lato Light"/>
                <a:cs typeface="Lato Light"/>
                <a:sym typeface="Lato 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g39e5564da87_1_506"/>
          <p:cNvPicPr preferRelativeResize="0"/>
          <p:nvPr/>
        </p:nvPicPr>
        <p:blipFill>
          <a:blip r:embed="rId3">
            <a:alphaModFix/>
          </a:blip>
          <a:stretch>
            <a:fillRect/>
          </a:stretch>
        </p:blipFill>
        <p:spPr>
          <a:xfrm>
            <a:off x="90767" y="666067"/>
            <a:ext cx="11264900" cy="5219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g39e5564da87_1_510"/>
          <p:cNvPicPr preferRelativeResize="0"/>
          <p:nvPr/>
        </p:nvPicPr>
        <p:blipFill rotWithShape="1">
          <a:blip r:embed="rId3">
            <a:alphaModFix/>
          </a:blip>
          <a:srcRect b="0" l="1275" r="2115" t="0"/>
          <a:stretch/>
        </p:blipFill>
        <p:spPr>
          <a:xfrm>
            <a:off x="0" y="230889"/>
            <a:ext cx="12192000" cy="6396211"/>
          </a:xfrm>
          <a:prstGeom prst="rect">
            <a:avLst/>
          </a:prstGeom>
          <a:noFill/>
          <a:ln>
            <a:noFill/>
          </a:ln>
        </p:spPr>
      </p:pic>
      <p:sp>
        <p:nvSpPr>
          <p:cNvPr id="438" name="Google Shape;438;g39e5564da87_1_510"/>
          <p:cNvSpPr/>
          <p:nvPr/>
        </p:nvSpPr>
        <p:spPr>
          <a:xfrm>
            <a:off x="5216433" y="643600"/>
            <a:ext cx="3642900" cy="2035200"/>
          </a:xfrm>
          <a:prstGeom prst="ellipse">
            <a:avLst/>
          </a:prstGeom>
          <a:noFill/>
          <a:ln cap="flat" cmpd="sng" w="12700">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g39e5564da87_1_515"/>
          <p:cNvPicPr preferRelativeResize="0"/>
          <p:nvPr/>
        </p:nvPicPr>
        <p:blipFill rotWithShape="1">
          <a:blip r:embed="rId3">
            <a:alphaModFix/>
          </a:blip>
          <a:srcRect b="8483" l="6380" r="29426" t="7432"/>
          <a:stretch/>
        </p:blipFill>
        <p:spPr>
          <a:xfrm>
            <a:off x="4488900" y="0"/>
            <a:ext cx="7063798" cy="6745467"/>
          </a:xfrm>
          <a:prstGeom prst="rect">
            <a:avLst/>
          </a:prstGeom>
          <a:noFill/>
          <a:ln>
            <a:noFill/>
          </a:ln>
        </p:spPr>
      </p:pic>
      <p:sp>
        <p:nvSpPr>
          <p:cNvPr id="444" name="Google Shape;444;g39e5564da87_1_515"/>
          <p:cNvSpPr txBox="1"/>
          <p:nvPr/>
        </p:nvSpPr>
        <p:spPr>
          <a:xfrm>
            <a:off x="0" y="6365600"/>
            <a:ext cx="3999900" cy="492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600">
                <a:solidFill>
                  <a:srgbClr val="02468C"/>
                </a:solidFill>
                <a:latin typeface="Lato"/>
                <a:ea typeface="Lato"/>
                <a:cs typeface="Lato"/>
                <a:sym typeface="Lato"/>
              </a:rPr>
              <a:t>Brown et al. (2021) </a:t>
            </a:r>
            <a:r>
              <a:rPr i="1" lang="en-US" sz="1600">
                <a:solidFill>
                  <a:srgbClr val="02468C"/>
                </a:solidFill>
                <a:latin typeface="Lato"/>
                <a:ea typeface="Lato"/>
                <a:cs typeface="Lato"/>
                <a:sym typeface="Lato"/>
              </a:rPr>
              <a:t>J. Proteomics</a:t>
            </a:r>
            <a:endParaRPr i="1" sz="1900">
              <a:solidFill>
                <a:srgbClr val="02468C"/>
              </a:solidFill>
              <a:latin typeface="Lato"/>
              <a:ea typeface="Lato"/>
              <a:cs typeface="Lato"/>
              <a:sym typeface="Lato"/>
            </a:endParaRPr>
          </a:p>
        </p:txBody>
      </p:sp>
      <p:sp>
        <p:nvSpPr>
          <p:cNvPr id="445" name="Google Shape;445;g39e5564da87_1_515"/>
          <p:cNvSpPr txBox="1"/>
          <p:nvPr/>
        </p:nvSpPr>
        <p:spPr>
          <a:xfrm>
            <a:off x="155700" y="1712967"/>
            <a:ext cx="4540800" cy="2111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3300">
                <a:solidFill>
                  <a:srgbClr val="0946A9"/>
                </a:solidFill>
              </a:rPr>
              <a:t>Zooarchaeology by Mass Spectrometry (ZooMS)</a:t>
            </a:r>
            <a:endParaRPr sz="3300">
              <a:solidFill>
                <a:srgbClr val="0946A9"/>
              </a:solidFill>
            </a:endParaRPr>
          </a:p>
        </p:txBody>
      </p:sp>
      <p:pic>
        <p:nvPicPr>
          <p:cNvPr id="446" name="Google Shape;446;g39e5564da87_1_515"/>
          <p:cNvPicPr preferRelativeResize="0"/>
          <p:nvPr/>
        </p:nvPicPr>
        <p:blipFill rotWithShape="1">
          <a:blip r:embed="rId3">
            <a:alphaModFix/>
          </a:blip>
          <a:srcRect b="49836" l="28284" r="58212" t="39063"/>
          <a:stretch/>
        </p:blipFill>
        <p:spPr>
          <a:xfrm>
            <a:off x="6003697" y="1799456"/>
            <a:ext cx="3523604" cy="2111598"/>
          </a:xfrm>
          <a:prstGeom prst="rect">
            <a:avLst/>
          </a:prstGeom>
          <a:noFill/>
          <a:ln>
            <a:noFill/>
          </a:ln>
        </p:spPr>
      </p:pic>
      <p:sp>
        <p:nvSpPr>
          <p:cNvPr id="447" name="Google Shape;447;g39e5564da87_1_515"/>
          <p:cNvSpPr/>
          <p:nvPr/>
        </p:nvSpPr>
        <p:spPr>
          <a:xfrm>
            <a:off x="4496200" y="3767267"/>
            <a:ext cx="7489200" cy="29784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46"/>
                                        </p:tgtEl>
                                        <p:attrNameLst>
                                          <p:attrName>style.visibility</p:attrName>
                                        </p:attrNameLst>
                                      </p:cBhvr>
                                      <p:to>
                                        <p:strVal val="visible"/>
                                      </p:to>
                                    </p:set>
                                    <p:anim calcmode="lin" valueType="num">
                                      <p:cBhvr additive="base">
                                        <p:cTn dur="1000"/>
                                        <p:tgtEl>
                                          <p:spTgt spid="446"/>
                                        </p:tgtEl>
                                        <p:attrNameLst>
                                          <p:attrName>ppt_w</p:attrName>
                                        </p:attrNameLst>
                                      </p:cBhvr>
                                      <p:tavLst>
                                        <p:tav fmla="" tm="0">
                                          <p:val>
                                            <p:strVal val="0"/>
                                          </p:val>
                                        </p:tav>
                                        <p:tav fmla="" tm="100000">
                                          <p:val>
                                            <p:strVal val="#ppt_w"/>
                                          </p:val>
                                        </p:tav>
                                      </p:tavLst>
                                    </p:anim>
                                    <p:anim calcmode="lin" valueType="num">
                                      <p:cBhvr additive="base">
                                        <p:cTn dur="1000"/>
                                        <p:tgtEl>
                                          <p:spTgt spid="44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4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2" name="Shape 452"/>
        <p:cNvGrpSpPr/>
        <p:nvPr/>
      </p:nvGrpSpPr>
      <p:grpSpPr>
        <a:xfrm>
          <a:off x="0" y="0"/>
          <a:ext cx="0" cy="0"/>
          <a:chOff x="0" y="0"/>
          <a:chExt cx="0" cy="0"/>
        </a:xfrm>
      </p:grpSpPr>
      <p:pic>
        <p:nvPicPr>
          <p:cNvPr descr="athenaed.com/eclinic/spectrometry&#10;&#10;&quot;The eClinic Project was funded in part by the National Center For Advancing Translational Sciences of the National Institutes of Health under Award Number R43TR000033. The content is solely the responsibility of the authors and does not necessarily represent the official views of the National Institutes of Health.&quot;" id="453" name="Google Shape;453;g39e5564da87_1_775" title="Time of Flight Mass Spectrometer">
            <a:hlinkClick r:id="rId3"/>
          </p:cNvPr>
          <p:cNvPicPr preferRelativeResize="0"/>
          <p:nvPr/>
        </p:nvPicPr>
        <p:blipFill>
          <a:blip r:embed="rId4">
            <a:alphaModFix/>
          </a:blip>
          <a:stretch>
            <a:fillRect/>
          </a:stretch>
        </p:blipFill>
        <p:spPr>
          <a:xfrm>
            <a:off x="907975" y="510725"/>
            <a:ext cx="11284025" cy="6347275"/>
          </a:xfrm>
          <a:prstGeom prst="rect">
            <a:avLst/>
          </a:prstGeom>
          <a:noFill/>
          <a:ln>
            <a:noFill/>
          </a:ln>
        </p:spPr>
      </p:pic>
      <p:sp>
        <p:nvSpPr>
          <p:cNvPr id="454" name="Google Shape;454;g39e5564da87_1_775"/>
          <p:cNvSpPr txBox="1"/>
          <p:nvPr/>
        </p:nvSpPr>
        <p:spPr>
          <a:xfrm>
            <a:off x="0" y="0"/>
            <a:ext cx="6791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666666"/>
                </a:solidFill>
                <a:latin typeface="Lato Light"/>
                <a:ea typeface="Lato Light"/>
                <a:cs typeface="Lato Light"/>
                <a:sym typeface="Lato Light"/>
              </a:rPr>
              <a:t>Time of Flight Mass Spectrometry</a:t>
            </a:r>
            <a:endParaRPr sz="2400">
              <a:solidFill>
                <a:srgbClr val="666666"/>
              </a:solidFill>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270" name="Shape 270"/>
        <p:cNvGrpSpPr/>
        <p:nvPr/>
      </p:nvGrpSpPr>
      <p:grpSpPr>
        <a:xfrm>
          <a:off x="0" y="0"/>
          <a:ext cx="0" cy="0"/>
          <a:chOff x="0" y="0"/>
          <a:chExt cx="0" cy="0"/>
        </a:xfrm>
      </p:grpSpPr>
      <p:sp>
        <p:nvSpPr>
          <p:cNvPr id="271" name="Google Shape;271;g39dc5a40c05_2_10"/>
          <p:cNvSpPr txBox="1"/>
          <p:nvPr>
            <p:ph type="title"/>
          </p:nvPr>
        </p:nvSpPr>
        <p:spPr>
          <a:xfrm>
            <a:off x="838200" y="0"/>
            <a:ext cx="10515600" cy="919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solidFill>
                  <a:schemeClr val="lt1"/>
                </a:solidFill>
              </a:rPr>
              <a:t>Introduction: Next steps</a:t>
            </a:r>
            <a:endParaRPr/>
          </a:p>
        </p:txBody>
      </p:sp>
      <p:sp>
        <p:nvSpPr>
          <p:cNvPr id="272" name="Google Shape;272;g39dc5a40c05_2_10"/>
          <p:cNvSpPr txBox="1"/>
          <p:nvPr>
            <p:ph idx="1" type="body"/>
          </p:nvPr>
        </p:nvSpPr>
        <p:spPr>
          <a:xfrm>
            <a:off x="838200" y="1452425"/>
            <a:ext cx="10515600" cy="4724400"/>
          </a:xfrm>
          <a:prstGeom prst="rect">
            <a:avLst/>
          </a:prstGeom>
          <a:noFill/>
          <a:ln>
            <a:noFill/>
          </a:ln>
        </p:spPr>
        <p:txBody>
          <a:bodyPr anchorCtr="0" anchor="t" bIns="45700" lIns="91425" spcFirstLastPara="1" rIns="91425" wrap="square" tIns="45700">
            <a:normAutofit/>
          </a:bodyPr>
          <a:lstStyle/>
          <a:p>
            <a:pPr indent="-393700" lvl="0" marL="457200" rtl="0" algn="l">
              <a:lnSpc>
                <a:spcPct val="90000"/>
              </a:lnSpc>
              <a:spcBef>
                <a:spcPts val="0"/>
              </a:spcBef>
              <a:spcAft>
                <a:spcPts val="0"/>
              </a:spcAft>
              <a:buClr>
                <a:schemeClr val="lt1"/>
              </a:buClr>
              <a:buSzPts val="2600"/>
              <a:buChar char="•"/>
            </a:pPr>
            <a:r>
              <a:rPr lang="en-US" sz="2800">
                <a:solidFill>
                  <a:schemeClr val="lt1"/>
                </a:solidFill>
              </a:rPr>
              <a:t>Relational database of shark authors</a:t>
            </a:r>
            <a:endParaRPr sz="2800">
              <a:solidFill>
                <a:schemeClr val="lt1"/>
              </a:solidFill>
            </a:endParaRPr>
          </a:p>
          <a:p>
            <a:pPr indent="-393700" lvl="1" marL="914400" rtl="0" algn="l">
              <a:lnSpc>
                <a:spcPct val="90000"/>
              </a:lnSpc>
              <a:spcBef>
                <a:spcPts val="0"/>
              </a:spcBef>
              <a:spcAft>
                <a:spcPts val="0"/>
              </a:spcAft>
              <a:buClr>
                <a:schemeClr val="lt1"/>
              </a:buClr>
              <a:buSzPts val="2600"/>
              <a:buChar char="•"/>
            </a:pPr>
            <a:r>
              <a:rPr lang="en-US" sz="2800">
                <a:solidFill>
                  <a:schemeClr val="lt1"/>
                </a:solidFill>
              </a:rPr>
              <a:t>Dynamic interactive map</a:t>
            </a:r>
            <a:endParaRPr sz="2800">
              <a:solidFill>
                <a:schemeClr val="lt1"/>
              </a:solidFill>
            </a:endParaRPr>
          </a:p>
          <a:p>
            <a:pPr indent="-406400" lvl="1" marL="914400" rtl="0" algn="l">
              <a:lnSpc>
                <a:spcPct val="90000"/>
              </a:lnSpc>
              <a:spcBef>
                <a:spcPts val="0"/>
              </a:spcBef>
              <a:spcAft>
                <a:spcPts val="0"/>
              </a:spcAft>
              <a:buClr>
                <a:schemeClr val="lt1"/>
              </a:buClr>
              <a:buSzPts val="2800"/>
              <a:buChar char="•"/>
            </a:pPr>
            <a:r>
              <a:rPr lang="en-US" sz="2800">
                <a:solidFill>
                  <a:schemeClr val="lt1"/>
                </a:solidFill>
              </a:rPr>
              <a:t>Who else is working in this discipline, with this technique?</a:t>
            </a:r>
            <a:endParaRPr sz="2800">
              <a:solidFill>
                <a:schemeClr val="lt1"/>
              </a:solidFill>
            </a:endParaRPr>
          </a:p>
          <a:p>
            <a:pPr indent="-406400" lvl="2" marL="1371600" rtl="0" algn="l">
              <a:lnSpc>
                <a:spcPct val="90000"/>
              </a:lnSpc>
              <a:spcBef>
                <a:spcPts val="0"/>
              </a:spcBef>
              <a:spcAft>
                <a:spcPts val="0"/>
              </a:spcAft>
              <a:buClr>
                <a:schemeClr val="lt1"/>
              </a:buClr>
              <a:buSzPts val="2800"/>
              <a:buChar char="•"/>
            </a:pPr>
            <a:r>
              <a:rPr lang="en-US" sz="2800">
                <a:solidFill>
                  <a:schemeClr val="lt1"/>
                </a:solidFill>
              </a:rPr>
              <a:t>Collaboration, stop reinventing the wheel.</a:t>
            </a:r>
            <a:endParaRPr sz="2800">
              <a:solidFill>
                <a:schemeClr val="lt1"/>
              </a:solidFill>
            </a:endParaRPr>
          </a:p>
          <a:p>
            <a:pPr indent="-393700" lvl="0" marL="457200" rtl="0" algn="l">
              <a:lnSpc>
                <a:spcPct val="90000"/>
              </a:lnSpc>
              <a:spcBef>
                <a:spcPts val="0"/>
              </a:spcBef>
              <a:spcAft>
                <a:spcPts val="0"/>
              </a:spcAft>
              <a:buClr>
                <a:schemeClr val="lt1"/>
              </a:buClr>
              <a:buSzPts val="2600"/>
              <a:buChar char="•"/>
            </a:pPr>
            <a:r>
              <a:rPr lang="en-US" sz="2800">
                <a:solidFill>
                  <a:schemeClr val="lt1"/>
                </a:solidFill>
              </a:rPr>
              <a:t>The basis of future review articles (massive timesaver)</a:t>
            </a:r>
            <a:endParaRPr sz="2800">
              <a:solidFill>
                <a:schemeClr val="lt1"/>
              </a:solidFill>
            </a:endParaRPr>
          </a:p>
          <a:p>
            <a:pPr indent="-342900" lvl="2" marL="1371600" rtl="0" algn="l">
              <a:lnSpc>
                <a:spcPct val="90000"/>
              </a:lnSpc>
              <a:spcBef>
                <a:spcPts val="0"/>
              </a:spcBef>
              <a:spcAft>
                <a:spcPts val="0"/>
              </a:spcAft>
              <a:buClr>
                <a:schemeClr val="lt1"/>
              </a:buClr>
              <a:buSzPts val="1800"/>
              <a:buChar char="•"/>
            </a:pPr>
            <a:r>
              <a:rPr lang="en-US">
                <a:solidFill>
                  <a:schemeClr val="lt1"/>
                </a:solidFill>
              </a:rPr>
              <a:t>(pending performance comparisons against traditional systematic lit reviews)</a:t>
            </a:r>
            <a:endParaRPr>
              <a:solidFill>
                <a:schemeClr val="lt1"/>
              </a:solidFill>
            </a:endParaRPr>
          </a:p>
          <a:p>
            <a:pPr indent="-406400" lvl="1" marL="914400" rtl="0" algn="l">
              <a:lnSpc>
                <a:spcPct val="90000"/>
              </a:lnSpc>
              <a:spcBef>
                <a:spcPts val="0"/>
              </a:spcBef>
              <a:spcAft>
                <a:spcPts val="0"/>
              </a:spcAft>
              <a:buClr>
                <a:schemeClr val="lt1"/>
              </a:buClr>
              <a:buSzPts val="2800"/>
              <a:buChar char="•"/>
            </a:pPr>
            <a:r>
              <a:rPr lang="en-US" sz="2800">
                <a:solidFill>
                  <a:schemeClr val="lt1"/>
                </a:solidFill>
              </a:rPr>
              <a:t>PhD Chapter 1 accelerant (elasmo only)</a:t>
            </a:r>
            <a:endParaRPr sz="2800">
              <a:solidFill>
                <a:schemeClr val="lt1"/>
              </a:solidFill>
            </a:endParaRPr>
          </a:p>
          <a:p>
            <a:pPr indent="-406400" lvl="1" marL="914400" rtl="0" algn="l">
              <a:lnSpc>
                <a:spcPct val="90000"/>
              </a:lnSpc>
              <a:spcBef>
                <a:spcPts val="0"/>
              </a:spcBef>
              <a:spcAft>
                <a:spcPts val="0"/>
              </a:spcAft>
              <a:buClr>
                <a:schemeClr val="lt1"/>
              </a:buClr>
              <a:buSzPts val="2800"/>
              <a:buChar char="•"/>
            </a:pPr>
            <a:r>
              <a:rPr lang="en-US" sz="2800">
                <a:solidFill>
                  <a:schemeClr val="lt1"/>
                </a:solidFill>
              </a:rPr>
              <a:t>Living knowledgebase e.g. ecological roles</a:t>
            </a:r>
            <a:endParaRPr sz="2800">
              <a:solidFill>
                <a:schemeClr val="lt1"/>
              </a:solidFill>
            </a:endParaRPr>
          </a:p>
          <a:p>
            <a:pPr indent="-393700" lvl="0" marL="457200" rtl="0" algn="l">
              <a:lnSpc>
                <a:spcPct val="90000"/>
              </a:lnSpc>
              <a:spcBef>
                <a:spcPts val="0"/>
              </a:spcBef>
              <a:spcAft>
                <a:spcPts val="0"/>
              </a:spcAft>
              <a:buClr>
                <a:schemeClr val="lt1"/>
              </a:buClr>
              <a:buSzPts val="2600"/>
              <a:buChar char="•"/>
            </a:pPr>
            <a:r>
              <a:rPr lang="en-US" sz="2800">
                <a:solidFill>
                  <a:schemeClr val="lt1"/>
                </a:solidFill>
              </a:rPr>
              <a:t>Public database (open access)</a:t>
            </a:r>
            <a:endParaRPr sz="2800">
              <a:solidFill>
                <a:schemeClr val="lt1"/>
              </a:solidFill>
            </a:endParaRPr>
          </a:p>
          <a:p>
            <a:pPr indent="-342900" lvl="0" marL="457200" rtl="0" algn="l">
              <a:spcBef>
                <a:spcPts val="0"/>
              </a:spcBef>
              <a:spcAft>
                <a:spcPts val="0"/>
              </a:spcAft>
              <a:buClr>
                <a:schemeClr val="lt1"/>
              </a:buClr>
              <a:buSzPts val="1800"/>
              <a:buChar char="•"/>
            </a:pPr>
            <a:r>
              <a:rPr lang="en-US">
                <a:solidFill>
                  <a:schemeClr val="lt1"/>
                </a:solidFill>
              </a:rPr>
              <a:t>Share, improve, evolve: AES, OCS, SI, EEA</a:t>
            </a:r>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g39e5564da87_1_781"/>
          <p:cNvPicPr preferRelativeResize="0"/>
          <p:nvPr/>
        </p:nvPicPr>
        <p:blipFill rotWithShape="1">
          <a:blip r:embed="rId3">
            <a:alphaModFix/>
          </a:blip>
          <a:srcRect b="6820" l="0" r="0" t="7709"/>
          <a:stretch/>
        </p:blipFill>
        <p:spPr>
          <a:xfrm>
            <a:off x="0" y="-23725"/>
            <a:ext cx="12239232" cy="6971700"/>
          </a:xfrm>
          <a:prstGeom prst="rect">
            <a:avLst/>
          </a:prstGeom>
          <a:noFill/>
          <a:ln>
            <a:noFill/>
          </a:ln>
        </p:spPr>
      </p:pic>
      <p:pic>
        <p:nvPicPr>
          <p:cNvPr id="461" name="Google Shape;461;g39e5564da87_1_781"/>
          <p:cNvPicPr preferRelativeResize="0"/>
          <p:nvPr/>
        </p:nvPicPr>
        <p:blipFill rotWithShape="1">
          <a:blip r:embed="rId4">
            <a:alphaModFix/>
          </a:blip>
          <a:srcRect b="60709" l="69632" r="0" t="1706"/>
          <a:stretch/>
        </p:blipFill>
        <p:spPr>
          <a:xfrm>
            <a:off x="8489650" y="2229850"/>
            <a:ext cx="3702354" cy="1780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61"/>
                                        </p:tgtEl>
                                        <p:attrNameLst>
                                          <p:attrName>style.visibility</p:attrName>
                                        </p:attrNameLst>
                                      </p:cBhvr>
                                      <p:to>
                                        <p:strVal val="visible"/>
                                      </p:to>
                                    </p:set>
                                    <p:anim calcmode="lin" valueType="num">
                                      <p:cBhvr additive="base">
                                        <p:cTn dur="1000"/>
                                        <p:tgtEl>
                                          <p:spTgt spid="46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g39e5564da87_1_914"/>
          <p:cNvPicPr preferRelativeResize="0"/>
          <p:nvPr/>
        </p:nvPicPr>
        <p:blipFill rotWithShape="1">
          <a:blip r:embed="rId3">
            <a:alphaModFix/>
          </a:blip>
          <a:srcRect b="0" l="0" r="48867" t="63885"/>
          <a:stretch/>
        </p:blipFill>
        <p:spPr>
          <a:xfrm>
            <a:off x="1050333" y="0"/>
            <a:ext cx="9823600" cy="6487367"/>
          </a:xfrm>
          <a:prstGeom prst="rect">
            <a:avLst/>
          </a:prstGeom>
          <a:noFill/>
          <a:ln>
            <a:noFill/>
          </a:ln>
        </p:spPr>
      </p:pic>
      <p:sp>
        <p:nvSpPr>
          <p:cNvPr id="467" name="Google Shape;467;g39e5564da87_1_914"/>
          <p:cNvSpPr txBox="1"/>
          <p:nvPr/>
        </p:nvSpPr>
        <p:spPr>
          <a:xfrm>
            <a:off x="0" y="6318600"/>
            <a:ext cx="5931300" cy="370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2400">
                <a:solidFill>
                  <a:srgbClr val="02468C"/>
                </a:solidFill>
                <a:latin typeface="Lato Light"/>
                <a:ea typeface="Lato Light"/>
                <a:cs typeface="Lato Light"/>
                <a:sym typeface="Lato Light"/>
              </a:rPr>
              <a:t>Warinner et al. (2022) </a:t>
            </a:r>
            <a:r>
              <a:rPr i="1" lang="en-US" sz="2400">
                <a:solidFill>
                  <a:srgbClr val="02468C"/>
                </a:solidFill>
                <a:latin typeface="Lato Light"/>
                <a:ea typeface="Lato Light"/>
                <a:cs typeface="Lato Light"/>
                <a:sym typeface="Lato Light"/>
              </a:rPr>
              <a:t>Chemical Reviews</a:t>
            </a:r>
            <a:endParaRPr i="1" sz="2400">
              <a:solidFill>
                <a:srgbClr val="02468C"/>
              </a:solidFill>
              <a:latin typeface="Lato Light"/>
              <a:ea typeface="Lato Light"/>
              <a:cs typeface="Lato Light"/>
              <a:sym typeface="La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39e5564da87_1_919"/>
          <p:cNvSpPr txBox="1"/>
          <p:nvPr>
            <p:ph idx="4294967295" type="title"/>
          </p:nvPr>
        </p:nvSpPr>
        <p:spPr>
          <a:xfrm>
            <a:off x="0" y="0"/>
            <a:ext cx="14630400" cy="1576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a:solidFill>
                  <a:srgbClr val="02468C"/>
                </a:solidFill>
                <a:latin typeface="Lato"/>
                <a:ea typeface="Lato"/>
                <a:cs typeface="Lato"/>
                <a:sym typeface="Lato"/>
              </a:rPr>
              <a:t>ZooMS applications </a:t>
            </a:r>
            <a:endParaRPr b="1">
              <a:solidFill>
                <a:srgbClr val="02468C"/>
              </a:solidFill>
              <a:latin typeface="Lato"/>
              <a:ea typeface="Lato"/>
              <a:cs typeface="Lato"/>
              <a:sym typeface="Lato"/>
            </a:endParaRPr>
          </a:p>
        </p:txBody>
      </p:sp>
      <p:pic>
        <p:nvPicPr>
          <p:cNvPr id="474" name="Google Shape;474;g39e5564da87_1_919"/>
          <p:cNvPicPr preferRelativeResize="0"/>
          <p:nvPr/>
        </p:nvPicPr>
        <p:blipFill>
          <a:blip r:embed="rId3">
            <a:alphaModFix/>
          </a:blip>
          <a:stretch>
            <a:fillRect/>
          </a:stretch>
        </p:blipFill>
        <p:spPr>
          <a:xfrm>
            <a:off x="-87433" y="940672"/>
            <a:ext cx="12366867" cy="5400196"/>
          </a:xfrm>
          <a:prstGeom prst="rect">
            <a:avLst/>
          </a:prstGeom>
          <a:noFill/>
          <a:ln>
            <a:noFill/>
          </a:ln>
        </p:spPr>
      </p:pic>
      <p:sp>
        <p:nvSpPr>
          <p:cNvPr id="475" name="Google Shape;475;g39e5564da87_1_919"/>
          <p:cNvSpPr/>
          <p:nvPr/>
        </p:nvSpPr>
        <p:spPr>
          <a:xfrm>
            <a:off x="2282283" y="5355217"/>
            <a:ext cx="813900" cy="1139700"/>
          </a:xfrm>
          <a:prstGeom prst="ellipse">
            <a:avLst/>
          </a:prstGeom>
          <a:noFill/>
          <a:ln cap="flat" cmpd="sng" w="12700">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ato Light"/>
              <a:ea typeface="Lato Light"/>
              <a:cs typeface="Lato Light"/>
              <a:sym typeface="Lato Light"/>
            </a:endParaRPr>
          </a:p>
        </p:txBody>
      </p:sp>
      <p:sp>
        <p:nvSpPr>
          <p:cNvPr id="476" name="Google Shape;476;g39e5564da87_1_919"/>
          <p:cNvSpPr/>
          <p:nvPr/>
        </p:nvSpPr>
        <p:spPr>
          <a:xfrm>
            <a:off x="8025183" y="5355217"/>
            <a:ext cx="813900" cy="1139700"/>
          </a:xfrm>
          <a:prstGeom prst="ellipse">
            <a:avLst/>
          </a:prstGeom>
          <a:noFill/>
          <a:ln cap="flat" cmpd="sng" w="12700">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39e5564da87_1_1203"/>
          <p:cNvSpPr txBox="1"/>
          <p:nvPr>
            <p:ph idx="4294967295" type="title"/>
          </p:nvPr>
        </p:nvSpPr>
        <p:spPr>
          <a:xfrm>
            <a:off x="0" y="0"/>
            <a:ext cx="14630400" cy="1576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a:solidFill>
                  <a:srgbClr val="02468C"/>
                </a:solidFill>
                <a:latin typeface="Lato"/>
                <a:ea typeface="Lato"/>
                <a:cs typeface="Lato"/>
                <a:sym typeface="Lato"/>
              </a:rPr>
              <a:t>First </a:t>
            </a:r>
            <a:r>
              <a:rPr b="1" lang="en-US">
                <a:solidFill>
                  <a:srgbClr val="02468C"/>
                </a:solidFill>
                <a:latin typeface="Lato"/>
                <a:ea typeface="Lato"/>
                <a:cs typeface="Lato"/>
                <a:sym typeface="Lato"/>
              </a:rPr>
              <a:t>ZooMS application to elasmobranchs</a:t>
            </a:r>
            <a:endParaRPr b="1">
              <a:solidFill>
                <a:srgbClr val="02468C"/>
              </a:solidFill>
              <a:latin typeface="Lato"/>
              <a:ea typeface="Lato"/>
              <a:cs typeface="Lato"/>
              <a:sym typeface="Lato"/>
            </a:endParaRPr>
          </a:p>
        </p:txBody>
      </p:sp>
      <p:pic>
        <p:nvPicPr>
          <p:cNvPr id="483" name="Google Shape;483;g39e5564da87_1_1203"/>
          <p:cNvPicPr preferRelativeResize="0"/>
          <p:nvPr/>
        </p:nvPicPr>
        <p:blipFill rotWithShape="1">
          <a:blip r:embed="rId3">
            <a:alphaModFix/>
          </a:blip>
          <a:srcRect b="14303" l="25222" r="25659" t="25137"/>
          <a:stretch/>
        </p:blipFill>
        <p:spPr>
          <a:xfrm>
            <a:off x="1252400" y="739375"/>
            <a:ext cx="8822923" cy="61186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grpSp>
        <p:nvGrpSpPr>
          <p:cNvPr id="488" name="Google Shape;488;g39e5564da87_1_984"/>
          <p:cNvGrpSpPr/>
          <p:nvPr/>
        </p:nvGrpSpPr>
        <p:grpSpPr>
          <a:xfrm>
            <a:off x="406990" y="272393"/>
            <a:ext cx="11784705" cy="2261111"/>
            <a:chOff x="305250" y="204300"/>
            <a:chExt cx="8838750" cy="1695876"/>
          </a:xfrm>
        </p:grpSpPr>
        <p:grpSp>
          <p:nvGrpSpPr>
            <p:cNvPr id="489" name="Google Shape;489;g39e5564da87_1_984"/>
            <p:cNvGrpSpPr/>
            <p:nvPr/>
          </p:nvGrpSpPr>
          <p:grpSpPr>
            <a:xfrm>
              <a:off x="305250" y="204300"/>
              <a:ext cx="6583425" cy="1695876"/>
              <a:chOff x="305250" y="204300"/>
              <a:chExt cx="6583425" cy="1695876"/>
            </a:xfrm>
          </p:grpSpPr>
          <p:pic>
            <p:nvPicPr>
              <p:cNvPr id="490" name="Google Shape;490;g39e5564da87_1_984"/>
              <p:cNvPicPr preferRelativeResize="0"/>
              <p:nvPr/>
            </p:nvPicPr>
            <p:blipFill rotWithShape="1">
              <a:blip r:embed="rId3">
                <a:alphaModFix/>
              </a:blip>
              <a:srcRect b="30707" l="20287" r="22224" t="21977"/>
              <a:stretch/>
            </p:blipFill>
            <p:spPr>
              <a:xfrm>
                <a:off x="305250" y="204300"/>
                <a:ext cx="3394714" cy="1571624"/>
              </a:xfrm>
              <a:prstGeom prst="rect">
                <a:avLst/>
              </a:prstGeom>
              <a:noFill/>
              <a:ln>
                <a:noFill/>
              </a:ln>
            </p:spPr>
          </p:pic>
          <p:pic>
            <p:nvPicPr>
              <p:cNvPr id="491" name="Google Shape;491;g39e5564da87_1_984"/>
              <p:cNvPicPr preferRelativeResize="0"/>
              <p:nvPr/>
            </p:nvPicPr>
            <p:blipFill>
              <a:blip r:embed="rId4">
                <a:alphaModFix/>
              </a:blip>
              <a:stretch>
                <a:fillRect/>
              </a:stretch>
            </p:blipFill>
            <p:spPr>
              <a:xfrm>
                <a:off x="3983550" y="328550"/>
                <a:ext cx="2905125" cy="1571625"/>
              </a:xfrm>
              <a:prstGeom prst="rect">
                <a:avLst/>
              </a:prstGeom>
              <a:noFill/>
              <a:ln>
                <a:noFill/>
              </a:ln>
            </p:spPr>
          </p:pic>
        </p:grpSp>
        <p:sp>
          <p:nvSpPr>
            <p:cNvPr id="492" name="Google Shape;492;g39e5564da87_1_984"/>
            <p:cNvSpPr txBox="1"/>
            <p:nvPr/>
          </p:nvSpPr>
          <p:spPr>
            <a:xfrm>
              <a:off x="7178400" y="376475"/>
              <a:ext cx="1965600" cy="1205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2400">
                  <a:solidFill>
                    <a:srgbClr val="02468C"/>
                  </a:solidFill>
                  <a:latin typeface="Lato"/>
                  <a:ea typeface="Lato"/>
                  <a:cs typeface="Lato"/>
                  <a:sym typeface="Lato"/>
                </a:rPr>
                <a:t>historic spawning grounds</a:t>
              </a:r>
              <a:endParaRPr b="1" sz="2400">
                <a:solidFill>
                  <a:srgbClr val="02468C"/>
                </a:solidFill>
                <a:latin typeface="Lato"/>
                <a:ea typeface="Lato"/>
                <a:cs typeface="Lato"/>
                <a:sym typeface="Lato"/>
              </a:endParaRPr>
            </a:p>
          </p:txBody>
        </p:sp>
      </p:grpSp>
      <p:grpSp>
        <p:nvGrpSpPr>
          <p:cNvPr id="493" name="Google Shape;493;g39e5564da87_1_984"/>
          <p:cNvGrpSpPr/>
          <p:nvPr/>
        </p:nvGrpSpPr>
        <p:grpSpPr>
          <a:xfrm>
            <a:off x="1817455" y="2621326"/>
            <a:ext cx="10374238" cy="2293566"/>
            <a:chOff x="1363125" y="1966043"/>
            <a:chExt cx="7780873" cy="1720218"/>
          </a:xfrm>
        </p:grpSpPr>
        <p:grpSp>
          <p:nvGrpSpPr>
            <p:cNvPr id="494" name="Google Shape;494;g39e5564da87_1_984"/>
            <p:cNvGrpSpPr/>
            <p:nvPr/>
          </p:nvGrpSpPr>
          <p:grpSpPr>
            <a:xfrm>
              <a:off x="3699975" y="1966043"/>
              <a:ext cx="5444023" cy="1720218"/>
              <a:chOff x="3699975" y="1966043"/>
              <a:chExt cx="5444023" cy="1720218"/>
            </a:xfrm>
          </p:grpSpPr>
          <p:pic>
            <p:nvPicPr>
              <p:cNvPr id="495" name="Google Shape;495;g39e5564da87_1_984"/>
              <p:cNvPicPr preferRelativeResize="0"/>
              <p:nvPr/>
            </p:nvPicPr>
            <p:blipFill rotWithShape="1">
              <a:blip r:embed="rId5">
                <a:alphaModFix/>
              </a:blip>
              <a:srcRect b="31602" l="19619" r="21866" t="22161"/>
              <a:stretch/>
            </p:blipFill>
            <p:spPr>
              <a:xfrm>
                <a:off x="5749275" y="1966043"/>
                <a:ext cx="3394723" cy="1508757"/>
              </a:xfrm>
              <a:prstGeom prst="rect">
                <a:avLst/>
              </a:prstGeom>
              <a:noFill/>
              <a:ln>
                <a:noFill/>
              </a:ln>
            </p:spPr>
          </p:pic>
          <p:pic>
            <p:nvPicPr>
              <p:cNvPr id="496" name="Google Shape;496;g39e5564da87_1_984"/>
              <p:cNvPicPr preferRelativeResize="0"/>
              <p:nvPr/>
            </p:nvPicPr>
            <p:blipFill>
              <a:blip r:embed="rId6">
                <a:alphaModFix/>
              </a:blip>
              <a:stretch>
                <a:fillRect/>
              </a:stretch>
            </p:blipFill>
            <p:spPr>
              <a:xfrm>
                <a:off x="3699975" y="2029329"/>
                <a:ext cx="2022550" cy="1656932"/>
              </a:xfrm>
              <a:prstGeom prst="rect">
                <a:avLst/>
              </a:prstGeom>
              <a:noFill/>
              <a:ln>
                <a:noFill/>
              </a:ln>
            </p:spPr>
          </p:pic>
        </p:grpSp>
        <p:sp>
          <p:nvSpPr>
            <p:cNvPr id="497" name="Google Shape;497;g39e5564da87_1_984"/>
            <p:cNvSpPr txBox="1"/>
            <p:nvPr/>
          </p:nvSpPr>
          <p:spPr>
            <a:xfrm>
              <a:off x="1363125" y="1968900"/>
              <a:ext cx="1965600" cy="1205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2400">
                  <a:solidFill>
                    <a:srgbClr val="02468C"/>
                  </a:solidFill>
                  <a:latin typeface="Lato"/>
                  <a:ea typeface="Lato"/>
                  <a:cs typeface="Lato"/>
                  <a:sym typeface="Lato"/>
                </a:rPr>
                <a:t>baselines of ecosystem diversity</a:t>
              </a:r>
              <a:endParaRPr b="1" sz="2400">
                <a:solidFill>
                  <a:srgbClr val="02468C"/>
                </a:solidFill>
                <a:latin typeface="Lato"/>
                <a:ea typeface="Lato"/>
                <a:cs typeface="Lato"/>
                <a:sym typeface="Lato"/>
              </a:endParaRPr>
            </a:p>
          </p:txBody>
        </p:sp>
      </p:grpSp>
      <p:grpSp>
        <p:nvGrpSpPr>
          <p:cNvPr id="498" name="Google Shape;498;g39e5564da87_1_984"/>
          <p:cNvGrpSpPr/>
          <p:nvPr/>
        </p:nvGrpSpPr>
        <p:grpSpPr>
          <a:xfrm>
            <a:off x="0" y="4252027"/>
            <a:ext cx="10725899" cy="2443007"/>
            <a:chOff x="0" y="3189100"/>
            <a:chExt cx="8044625" cy="1832301"/>
          </a:xfrm>
        </p:grpSpPr>
        <p:grpSp>
          <p:nvGrpSpPr>
            <p:cNvPr id="499" name="Google Shape;499;g39e5564da87_1_984"/>
            <p:cNvGrpSpPr/>
            <p:nvPr/>
          </p:nvGrpSpPr>
          <p:grpSpPr>
            <a:xfrm>
              <a:off x="0" y="3189100"/>
              <a:ext cx="5924550" cy="1832301"/>
              <a:chOff x="0" y="3189100"/>
              <a:chExt cx="5924550" cy="1832301"/>
            </a:xfrm>
          </p:grpSpPr>
          <p:pic>
            <p:nvPicPr>
              <p:cNvPr id="500" name="Google Shape;500;g39e5564da87_1_984"/>
              <p:cNvPicPr preferRelativeResize="0"/>
              <p:nvPr/>
            </p:nvPicPr>
            <p:blipFill rotWithShape="1">
              <a:blip r:embed="rId7">
                <a:alphaModFix/>
              </a:blip>
              <a:srcRect b="37861" l="47644" r="12638" t="22129"/>
              <a:stretch/>
            </p:blipFill>
            <p:spPr>
              <a:xfrm>
                <a:off x="0" y="3189100"/>
                <a:ext cx="3233525" cy="1832301"/>
              </a:xfrm>
              <a:prstGeom prst="rect">
                <a:avLst/>
              </a:prstGeom>
              <a:noFill/>
              <a:ln>
                <a:noFill/>
              </a:ln>
            </p:spPr>
          </p:pic>
          <p:pic>
            <p:nvPicPr>
              <p:cNvPr id="501" name="Google Shape;501;g39e5564da87_1_984"/>
              <p:cNvPicPr preferRelativeResize="0"/>
              <p:nvPr/>
            </p:nvPicPr>
            <p:blipFill>
              <a:blip r:embed="rId8">
                <a:alphaModFix/>
              </a:blip>
              <a:stretch>
                <a:fillRect/>
              </a:stretch>
            </p:blipFill>
            <p:spPr>
              <a:xfrm>
                <a:off x="3219450" y="3335463"/>
                <a:ext cx="2705100" cy="1685925"/>
              </a:xfrm>
              <a:prstGeom prst="rect">
                <a:avLst/>
              </a:prstGeom>
              <a:noFill/>
              <a:ln>
                <a:noFill/>
              </a:ln>
            </p:spPr>
          </p:pic>
        </p:grpSp>
        <p:sp>
          <p:nvSpPr>
            <p:cNvPr id="502" name="Google Shape;502;g39e5564da87_1_984"/>
            <p:cNvSpPr txBox="1"/>
            <p:nvPr/>
          </p:nvSpPr>
          <p:spPr>
            <a:xfrm>
              <a:off x="6079025" y="3686250"/>
              <a:ext cx="1965600" cy="1205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2400">
                  <a:solidFill>
                    <a:srgbClr val="02468C"/>
                  </a:solidFill>
                  <a:latin typeface="Lato"/>
                  <a:ea typeface="Lato"/>
                  <a:cs typeface="Lato"/>
                  <a:sym typeface="Lato"/>
                </a:rPr>
                <a:t>historic exploitation patterns</a:t>
              </a:r>
              <a:endParaRPr b="1" sz="2400">
                <a:solidFill>
                  <a:srgbClr val="02468C"/>
                </a:solidFill>
                <a:latin typeface="Lato"/>
                <a:ea typeface="Lato"/>
                <a:cs typeface="Lato"/>
                <a:sym typeface="La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g39e5564da87_1_1002"/>
          <p:cNvPicPr preferRelativeResize="0"/>
          <p:nvPr/>
        </p:nvPicPr>
        <p:blipFill rotWithShape="1">
          <a:blip r:embed="rId3">
            <a:alphaModFix/>
          </a:blip>
          <a:srcRect b="42376" l="44240" r="10514" t="21347"/>
          <a:stretch/>
        </p:blipFill>
        <p:spPr>
          <a:xfrm>
            <a:off x="149233" y="298467"/>
            <a:ext cx="6039154" cy="2723533"/>
          </a:xfrm>
          <a:prstGeom prst="rect">
            <a:avLst/>
          </a:prstGeom>
          <a:noFill/>
          <a:ln>
            <a:noFill/>
          </a:ln>
        </p:spPr>
      </p:pic>
      <p:pic>
        <p:nvPicPr>
          <p:cNvPr id="508" name="Google Shape;508;g39e5564da87_1_1002"/>
          <p:cNvPicPr preferRelativeResize="0"/>
          <p:nvPr/>
        </p:nvPicPr>
        <p:blipFill>
          <a:blip r:embed="rId4">
            <a:alphaModFix/>
          </a:blip>
          <a:stretch>
            <a:fillRect/>
          </a:stretch>
        </p:blipFill>
        <p:spPr>
          <a:xfrm>
            <a:off x="370205" y="3130267"/>
            <a:ext cx="5597211" cy="3727743"/>
          </a:xfrm>
          <a:prstGeom prst="rect">
            <a:avLst/>
          </a:prstGeom>
          <a:noFill/>
          <a:ln>
            <a:noFill/>
          </a:ln>
        </p:spPr>
      </p:pic>
      <p:sp>
        <p:nvSpPr>
          <p:cNvPr id="509" name="Google Shape;509;g39e5564da87_1_1002"/>
          <p:cNvSpPr txBox="1"/>
          <p:nvPr/>
        </p:nvSpPr>
        <p:spPr>
          <a:xfrm>
            <a:off x="6704233" y="2567000"/>
            <a:ext cx="5148000" cy="2093400"/>
          </a:xfrm>
          <a:prstGeom prst="rect">
            <a:avLst/>
          </a:prstGeom>
          <a:noFill/>
          <a:ln>
            <a:noFill/>
          </a:ln>
        </p:spPr>
        <p:txBody>
          <a:bodyPr anchorCtr="0" anchor="t" bIns="121900" lIns="121900" spcFirstLastPara="1" rIns="121900" wrap="square" tIns="121900">
            <a:spAutoFit/>
          </a:bodyPr>
          <a:lstStyle/>
          <a:p>
            <a:pPr indent="-457200" lvl="0" marL="609600" rtl="0" algn="l">
              <a:spcBef>
                <a:spcPts val="0"/>
              </a:spcBef>
              <a:spcAft>
                <a:spcPts val="0"/>
              </a:spcAft>
              <a:buClr>
                <a:srgbClr val="02468C"/>
              </a:buClr>
              <a:buSzPts val="2400"/>
              <a:buFont typeface="Lato"/>
              <a:buChar char="●"/>
            </a:pPr>
            <a:r>
              <a:rPr b="1" lang="en-US" sz="2400">
                <a:solidFill>
                  <a:srgbClr val="02468C"/>
                </a:solidFill>
                <a:latin typeface="Lato"/>
                <a:ea typeface="Lato"/>
                <a:cs typeface="Lato"/>
                <a:sym typeface="Lato"/>
              </a:rPr>
              <a:t>Long-term perspectives on species diversity</a:t>
            </a:r>
            <a:endParaRPr b="1" sz="2400">
              <a:solidFill>
                <a:srgbClr val="02468C"/>
              </a:solidFill>
              <a:latin typeface="Lato"/>
              <a:ea typeface="Lato"/>
              <a:cs typeface="Lato"/>
              <a:sym typeface="Lato"/>
            </a:endParaRPr>
          </a:p>
          <a:p>
            <a:pPr indent="-457200" lvl="0" marL="609600" rtl="0" algn="l">
              <a:spcBef>
                <a:spcPts val="0"/>
              </a:spcBef>
              <a:spcAft>
                <a:spcPts val="0"/>
              </a:spcAft>
              <a:buClr>
                <a:srgbClr val="02468C"/>
              </a:buClr>
              <a:buSzPts val="2400"/>
              <a:buFont typeface="Lato"/>
              <a:buChar char="●"/>
            </a:pPr>
            <a:r>
              <a:rPr b="1" lang="en-US" sz="2400">
                <a:solidFill>
                  <a:srgbClr val="02468C"/>
                </a:solidFill>
                <a:latin typeface="Lato"/>
                <a:ea typeface="Lato"/>
                <a:cs typeface="Lato"/>
                <a:sym typeface="Lato"/>
              </a:rPr>
              <a:t>Revised growth capacity*</a:t>
            </a:r>
            <a:endParaRPr b="1" sz="2400">
              <a:solidFill>
                <a:srgbClr val="02468C"/>
              </a:solidFill>
              <a:latin typeface="Lato"/>
              <a:ea typeface="Lato"/>
              <a:cs typeface="Lato"/>
              <a:sym typeface="Lato"/>
            </a:endParaRPr>
          </a:p>
          <a:p>
            <a:pPr indent="-457200" lvl="0" marL="609600" rtl="0" algn="l">
              <a:spcBef>
                <a:spcPts val="0"/>
              </a:spcBef>
              <a:spcAft>
                <a:spcPts val="0"/>
              </a:spcAft>
              <a:buClr>
                <a:srgbClr val="02468C"/>
              </a:buClr>
              <a:buSzPts val="2400"/>
              <a:buFont typeface="Lato"/>
              <a:buChar char="●"/>
            </a:pPr>
            <a:r>
              <a:rPr b="1" lang="en-US" sz="2400">
                <a:solidFill>
                  <a:srgbClr val="02468C"/>
                </a:solidFill>
                <a:latin typeface="Lato"/>
                <a:ea typeface="Lato"/>
                <a:cs typeface="Lato"/>
                <a:sym typeface="Lato"/>
              </a:rPr>
              <a:t>Historic species ranges</a:t>
            </a:r>
            <a:endParaRPr b="1" sz="2400">
              <a:solidFill>
                <a:srgbClr val="02468C"/>
              </a:solidFill>
              <a:latin typeface="Lato"/>
              <a:ea typeface="Lato"/>
              <a:cs typeface="Lato"/>
              <a:sym typeface="Lato"/>
            </a:endParaRPr>
          </a:p>
          <a:p>
            <a:pPr indent="-457200" lvl="0" marL="609600" rtl="0" algn="l">
              <a:spcBef>
                <a:spcPts val="0"/>
              </a:spcBef>
              <a:spcAft>
                <a:spcPts val="0"/>
              </a:spcAft>
              <a:buClr>
                <a:srgbClr val="02468C"/>
              </a:buClr>
              <a:buSzPts val="2400"/>
              <a:buFont typeface="Lato"/>
              <a:buChar char="●"/>
            </a:pPr>
            <a:r>
              <a:rPr b="1" lang="en-US" sz="2400">
                <a:solidFill>
                  <a:srgbClr val="02468C"/>
                </a:solidFill>
                <a:latin typeface="Lato"/>
                <a:ea typeface="Lato"/>
                <a:cs typeface="Lato"/>
                <a:sym typeface="Lato"/>
              </a:rPr>
              <a:t>Improved phylogeny</a:t>
            </a:r>
            <a:endParaRPr b="1" sz="2400">
              <a:solidFill>
                <a:srgbClr val="02468C"/>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descr="https://lh7-us.googleusercontent.com/NtcbsszHyTZR_ZGLXj4CwNX9cXI9JLOolOR1H1P1CNzFddPgk3sTrvnwBmxwagdCZF8gUk76cyIY5Ouhgr96YINwGpQun8RDQz5b9Dq7n0IODCybHfn9VnO0rjjsN5e8nTbin3RFicwa91-Op1M8GOP1ww=s2048" id="515" name="Google Shape;515;g39e5564da87_1_1133"/>
          <p:cNvPicPr preferRelativeResize="0"/>
          <p:nvPr/>
        </p:nvPicPr>
        <p:blipFill rotWithShape="1">
          <a:blip r:embed="rId3">
            <a:alphaModFix/>
          </a:blip>
          <a:srcRect b="0" l="0" r="0" t="0"/>
          <a:stretch/>
        </p:blipFill>
        <p:spPr>
          <a:xfrm>
            <a:off x="606792" y="0"/>
            <a:ext cx="10498355" cy="5715314"/>
          </a:xfrm>
          <a:prstGeom prst="rect">
            <a:avLst/>
          </a:prstGeom>
          <a:solidFill>
            <a:schemeClr val="lt1"/>
          </a:solidFill>
          <a:ln>
            <a:noFill/>
          </a:ln>
        </p:spPr>
      </p:pic>
      <p:sp>
        <p:nvSpPr>
          <p:cNvPr id="516" name="Google Shape;516;g39e5564da87_1_1133"/>
          <p:cNvSpPr/>
          <p:nvPr/>
        </p:nvSpPr>
        <p:spPr>
          <a:xfrm>
            <a:off x="8556212" y="6602746"/>
            <a:ext cx="3696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Winter et al. (2023) </a:t>
            </a:r>
            <a:r>
              <a:rPr i="1" lang="en-US" sz="1200">
                <a:solidFill>
                  <a:schemeClr val="lt1"/>
                </a:solidFill>
                <a:latin typeface="Arial"/>
                <a:ea typeface="Arial"/>
                <a:cs typeface="Arial"/>
                <a:sym typeface="Arial"/>
              </a:rPr>
              <a:t>Ecol. And Evol. </a:t>
            </a:r>
            <a:r>
              <a:rPr lang="en-US" sz="1200">
                <a:solidFill>
                  <a:schemeClr val="lt1"/>
                </a:solidFill>
                <a:latin typeface="Arial"/>
                <a:ea typeface="Arial"/>
                <a:cs typeface="Arial"/>
                <a:sym typeface="Arial"/>
              </a:rPr>
              <a:t>13(10), e10625.</a:t>
            </a:r>
            <a:endParaRPr sz="1500"/>
          </a:p>
        </p:txBody>
      </p:sp>
      <p:sp>
        <p:nvSpPr>
          <p:cNvPr id="517" name="Google Shape;517;g39e5564da87_1_1133"/>
          <p:cNvSpPr/>
          <p:nvPr/>
        </p:nvSpPr>
        <p:spPr>
          <a:xfrm>
            <a:off x="104267" y="5715300"/>
            <a:ext cx="11000700" cy="1508100"/>
          </a:xfrm>
          <a:prstGeom prst="rect">
            <a:avLst/>
          </a:prstGeom>
          <a:noFill/>
          <a:ln>
            <a:noFill/>
          </a:ln>
        </p:spPr>
        <p:txBody>
          <a:bodyPr anchorCtr="0" anchor="t" bIns="45700" lIns="91425" spcFirstLastPara="1" rIns="91425" wrap="square" tIns="45700">
            <a:noAutofit/>
          </a:bodyPr>
          <a:lstStyle/>
          <a:p>
            <a:pPr indent="0" lvl="0" marL="241300" marR="0" rtl="0" algn="l">
              <a:spcBef>
                <a:spcPts val="0"/>
              </a:spcBef>
              <a:spcAft>
                <a:spcPts val="0"/>
              </a:spcAft>
              <a:buNone/>
            </a:pPr>
            <a:r>
              <a:rPr lang="en-US" sz="800">
                <a:solidFill>
                  <a:srgbClr val="1C4587"/>
                </a:solidFill>
                <a:latin typeface="Arial"/>
                <a:ea typeface="Arial"/>
                <a:cs typeface="Arial"/>
                <a:sym typeface="Arial"/>
              </a:rPr>
              <a:t>The evolutionary history was inferred by using the Maximum Likelihood method and General Reversible Mitochondrial + Freq. model </a:t>
            </a:r>
            <a:r>
              <a:rPr lang="en-US" sz="800" u="sng">
                <a:solidFill>
                  <a:srgbClr val="1C4587"/>
                </a:solidFill>
                <a:latin typeface="Arial"/>
                <a:ea typeface="Arial"/>
                <a:cs typeface="Arial"/>
                <a:sym typeface="Arial"/>
                <a:hlinkClick r:id="rId4">
                  <a:extLst>
                    <a:ext uri="{A12FA001-AC4F-418D-AE19-62706E023703}">
                      <ahyp:hlinkClr val="tx"/>
                    </a:ext>
                  </a:extLst>
                </a:hlinkClick>
              </a:rPr>
              <a:t>(Adachi and Hasegawa 1996)</a:t>
            </a:r>
            <a:r>
              <a:rPr lang="en-US" sz="800">
                <a:solidFill>
                  <a:srgbClr val="1C4587"/>
                </a:solidFill>
                <a:latin typeface="Arial"/>
                <a:ea typeface="Arial"/>
                <a:cs typeface="Arial"/>
                <a:sym typeface="Arial"/>
              </a:rPr>
              <a:t>. The bootstrap consensus tree inferred from 10,000 replicates </a:t>
            </a:r>
            <a:r>
              <a:rPr lang="en-US" sz="800" u="sng">
                <a:solidFill>
                  <a:srgbClr val="1C4587"/>
                </a:solidFill>
                <a:latin typeface="Arial"/>
                <a:ea typeface="Arial"/>
                <a:cs typeface="Arial"/>
                <a:sym typeface="Arial"/>
                <a:hlinkClick r:id="rId5">
                  <a:extLst>
                    <a:ext uri="{A12FA001-AC4F-418D-AE19-62706E023703}">
                      <ahyp:hlinkClr val="tx"/>
                    </a:ext>
                  </a:extLst>
                </a:hlinkClick>
              </a:rPr>
              <a:t>(Felsenstein 1985)</a:t>
            </a:r>
            <a:r>
              <a:rPr lang="en-US" sz="800">
                <a:solidFill>
                  <a:srgbClr val="1C4587"/>
                </a:solidFill>
                <a:latin typeface="Arial"/>
                <a:ea typeface="Arial"/>
                <a:cs typeface="Arial"/>
                <a:sym typeface="Arial"/>
              </a:rPr>
              <a:t> is taken to represent the evolutionary history of the taxa analyzed. Branches corresponding to partitions reproduced in less than 50% bootstrap replicates are collapsed. The percentage of replicate trees in which the associated taxa clustered together in the bootstrap test 100 replicates are shown below the branches </a:t>
            </a:r>
            <a:r>
              <a:rPr lang="en-US" sz="800" u="sng">
                <a:solidFill>
                  <a:srgbClr val="1C4587"/>
                </a:solidFill>
                <a:latin typeface="Arial"/>
                <a:ea typeface="Arial"/>
                <a:cs typeface="Arial"/>
                <a:sym typeface="Arial"/>
                <a:hlinkClick r:id="rId6">
                  <a:extLst>
                    <a:ext uri="{A12FA001-AC4F-418D-AE19-62706E023703}">
                      <ahyp:hlinkClr val="tx"/>
                    </a:ext>
                  </a:extLst>
                </a:hlinkClick>
              </a:rPr>
              <a:t>(Felsenstein 1985)</a:t>
            </a:r>
            <a:r>
              <a:rPr lang="en-US" sz="800">
                <a:solidFill>
                  <a:srgbClr val="1C4587"/>
                </a:solidFill>
                <a:latin typeface="Arial"/>
                <a:ea typeface="Arial"/>
                <a:cs typeface="Arial"/>
                <a:sym typeface="Arial"/>
              </a:rPr>
              <a:t>. Initial tree(s) for the heuristic search were obtained automatically by applying Neighbor-Join and BioNJ algorithms to a matrix of pairwise distances estimated using the JTT model, and then selecting the topology with superior log likelihood value. A discrete Gamma distribution was used to model evolutionary rate differences among sites (5 categories (+G, parameter = 0.3415)). This analysis involved 8 amino acid sequences. All positions with less than 25% site coverage were eliminated, i.e., fewer than 75% alignment gaps, missing data, and ambiguous bases were allowed at any position (partial deletion option). There were a total of 4251 positions in the final dataset. Evolutionary analyses were conducted in MEGA11 </a:t>
            </a:r>
            <a:r>
              <a:rPr lang="en-US" sz="800" u="sng">
                <a:solidFill>
                  <a:srgbClr val="1C4587"/>
                </a:solidFill>
                <a:latin typeface="Arial"/>
                <a:ea typeface="Arial"/>
                <a:cs typeface="Arial"/>
                <a:sym typeface="Arial"/>
                <a:hlinkClick r:id="rId7">
                  <a:extLst>
                    <a:ext uri="{A12FA001-AC4F-418D-AE19-62706E023703}">
                      <ahyp:hlinkClr val="tx"/>
                    </a:ext>
                  </a:extLst>
                </a:hlinkClick>
              </a:rPr>
              <a:t>(Tamura, Stecher, and Kumar 2021)</a:t>
            </a:r>
            <a:r>
              <a:rPr lang="en-US" sz="800">
                <a:solidFill>
                  <a:srgbClr val="1C4587"/>
                </a:solidFill>
                <a:latin typeface="Arial"/>
                <a:ea typeface="Arial"/>
                <a:cs typeface="Arial"/>
                <a:sym typeface="Arial"/>
              </a:rPr>
              <a:t>. Mediterranean </a:t>
            </a:r>
            <a:r>
              <a:rPr i="1" lang="en-US" sz="800">
                <a:solidFill>
                  <a:srgbClr val="1C4587"/>
                </a:solidFill>
                <a:latin typeface="Times New Roman"/>
                <a:ea typeface="Times New Roman"/>
                <a:cs typeface="Times New Roman"/>
                <a:sym typeface="Times New Roman"/>
              </a:rPr>
              <a:t>Epinephelus</a:t>
            </a:r>
            <a:r>
              <a:rPr lang="en-US" sz="800">
                <a:solidFill>
                  <a:srgbClr val="1C4587"/>
                </a:solidFill>
                <a:latin typeface="Times New Roman"/>
                <a:ea typeface="Times New Roman"/>
                <a:cs typeface="Times New Roman"/>
                <a:sym typeface="Times New Roman"/>
              </a:rPr>
              <a:t> spp. images taken and modified from </a:t>
            </a:r>
            <a:r>
              <a:rPr lang="en-US" sz="800" u="sng">
                <a:solidFill>
                  <a:srgbClr val="1C4587"/>
                </a:solidFill>
                <a:latin typeface="Times New Roman"/>
                <a:ea typeface="Times New Roman"/>
                <a:cs typeface="Times New Roman"/>
                <a:sym typeface="Times New Roman"/>
                <a:hlinkClick r:id="rId8">
                  <a:extLst>
                    <a:ext uri="{A12FA001-AC4F-418D-AE19-62706E023703}">
                      <ahyp:hlinkClr val="tx"/>
                    </a:ext>
                  </a:extLst>
                </a:hlinkClick>
              </a:rPr>
              <a:t>(Doğdu and Turan 2016)</a:t>
            </a:r>
            <a:r>
              <a:rPr lang="en-US" sz="800">
                <a:solidFill>
                  <a:srgbClr val="1C4587"/>
                </a:solidFill>
                <a:latin typeface="Times New Roman"/>
                <a:ea typeface="Times New Roman"/>
                <a:cs typeface="Times New Roman"/>
                <a:sym typeface="Times New Roman"/>
              </a:rPr>
              <a:t>. The highlighted turquoise box encompasses the four </a:t>
            </a:r>
            <a:r>
              <a:rPr i="1" lang="en-US" sz="800">
                <a:solidFill>
                  <a:srgbClr val="1C4587"/>
                </a:solidFill>
                <a:latin typeface="Times New Roman"/>
                <a:ea typeface="Times New Roman"/>
                <a:cs typeface="Times New Roman"/>
                <a:sym typeface="Times New Roman"/>
              </a:rPr>
              <a:t>Epinephelus</a:t>
            </a:r>
            <a:r>
              <a:rPr lang="en-US" sz="800">
                <a:solidFill>
                  <a:srgbClr val="1C4587"/>
                </a:solidFill>
                <a:latin typeface="Times New Roman"/>
                <a:ea typeface="Times New Roman"/>
                <a:cs typeface="Times New Roman"/>
                <a:sym typeface="Times New Roman"/>
              </a:rPr>
              <a:t> spp. indigenous to the Mediterranean Sea. </a:t>
            </a:r>
            <a:endParaRPr sz="1900">
              <a:solidFill>
                <a:srgbClr val="1C4587"/>
              </a:solidFill>
              <a:latin typeface="Calibri"/>
              <a:ea typeface="Calibri"/>
              <a:cs typeface="Calibri"/>
              <a:sym typeface="Calibri"/>
            </a:endParaRPr>
          </a:p>
          <a:p>
            <a:pPr indent="0" lvl="0" marL="0" marR="0" rtl="0" algn="l">
              <a:spcBef>
                <a:spcPts val="0"/>
              </a:spcBef>
              <a:spcAft>
                <a:spcPts val="0"/>
              </a:spcAft>
              <a:buNone/>
            </a:pPr>
            <a:r>
              <a:rPr lang="en-US" sz="1900">
                <a:solidFill>
                  <a:srgbClr val="1C4587"/>
                </a:solidFill>
                <a:latin typeface="Calibri"/>
                <a:ea typeface="Calibri"/>
                <a:cs typeface="Calibri"/>
                <a:sym typeface="Calibri"/>
              </a:rPr>
              <a:t>Winter et al. (2023)</a:t>
            </a:r>
            <a:endParaRPr sz="1900">
              <a:solidFill>
                <a:srgbClr val="1C4587"/>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39e5564da87_1_1285"/>
          <p:cNvSpPr txBox="1"/>
          <p:nvPr/>
        </p:nvSpPr>
        <p:spPr>
          <a:xfrm>
            <a:off x="137875" y="-22627"/>
            <a:ext cx="10593300" cy="494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5000">
                <a:solidFill>
                  <a:srgbClr val="0A4A83"/>
                </a:solidFill>
              </a:rPr>
              <a:t>Elasmobrancheomics :</a:t>
            </a:r>
            <a:endParaRPr sz="5000">
              <a:solidFill>
                <a:srgbClr val="0A4A83"/>
              </a:solidFill>
            </a:endParaRPr>
          </a:p>
          <a:p>
            <a:pPr indent="0" lvl="0" marL="0" rtl="0" algn="l">
              <a:lnSpc>
                <a:spcPct val="115000"/>
              </a:lnSpc>
              <a:spcBef>
                <a:spcPts val="0"/>
              </a:spcBef>
              <a:spcAft>
                <a:spcPts val="0"/>
              </a:spcAft>
              <a:buNone/>
            </a:pPr>
            <a:r>
              <a:rPr i="1" lang="en-US" sz="3000">
                <a:solidFill>
                  <a:srgbClr val="0A4A83"/>
                </a:solidFill>
              </a:rPr>
              <a:t>A </a:t>
            </a:r>
            <a:r>
              <a:rPr b="1" i="1" lang="en-US" sz="3000">
                <a:solidFill>
                  <a:srgbClr val="0A4A83"/>
                </a:solidFill>
              </a:rPr>
              <a:t>working group </a:t>
            </a:r>
            <a:r>
              <a:rPr i="1" lang="en-US" sz="3000">
                <a:solidFill>
                  <a:srgbClr val="0A4A83"/>
                </a:solidFill>
              </a:rPr>
              <a:t>focused on the application of </a:t>
            </a:r>
            <a:r>
              <a:rPr b="1" i="1" lang="en-US" sz="3000">
                <a:solidFill>
                  <a:srgbClr val="0A4A83"/>
                </a:solidFill>
              </a:rPr>
              <a:t>palaeoproteomics</a:t>
            </a:r>
            <a:r>
              <a:rPr i="1" lang="en-US" sz="3000">
                <a:solidFill>
                  <a:srgbClr val="0A4A83"/>
                </a:solidFill>
              </a:rPr>
              <a:t> to </a:t>
            </a:r>
            <a:r>
              <a:rPr b="1" i="1" lang="en-US" sz="3000">
                <a:solidFill>
                  <a:srgbClr val="0A4A83"/>
                </a:solidFill>
              </a:rPr>
              <a:t>elasmobranchs</a:t>
            </a:r>
            <a:r>
              <a:rPr i="1" lang="en-US" sz="3000">
                <a:solidFill>
                  <a:srgbClr val="0A4A83"/>
                </a:solidFill>
              </a:rPr>
              <a:t>.</a:t>
            </a:r>
            <a:endParaRPr i="1" sz="3000">
              <a:solidFill>
                <a:srgbClr val="0A4A83"/>
              </a:solidFill>
            </a:endParaRPr>
          </a:p>
          <a:p>
            <a:pPr indent="0" lvl="0" marL="0" rtl="0" algn="l">
              <a:lnSpc>
                <a:spcPct val="115000"/>
              </a:lnSpc>
              <a:spcBef>
                <a:spcPts val="0"/>
              </a:spcBef>
              <a:spcAft>
                <a:spcPts val="0"/>
              </a:spcAft>
              <a:buNone/>
            </a:pPr>
            <a:r>
              <a:t/>
            </a:r>
            <a:endParaRPr sz="2000">
              <a:solidFill>
                <a:srgbClr val="0A4A83"/>
              </a:solidFill>
            </a:endParaRPr>
          </a:p>
          <a:p>
            <a:pPr indent="0" lvl="0" marL="0" rtl="0" algn="l">
              <a:lnSpc>
                <a:spcPct val="115000"/>
              </a:lnSpc>
              <a:spcBef>
                <a:spcPts val="0"/>
              </a:spcBef>
              <a:spcAft>
                <a:spcPts val="0"/>
              </a:spcAft>
              <a:buNone/>
            </a:pPr>
            <a:r>
              <a:rPr lang="en-US" sz="2000">
                <a:solidFill>
                  <a:srgbClr val="0A4A83"/>
                </a:solidFill>
              </a:rPr>
              <a:t>Rachel M. Winter (University of Copenhagen), Matthew J. Collins (University of Copenhagen, Cambridge University), Virginia Harvey (University of Chester), Alexandra Burnett (</a:t>
            </a:r>
            <a:r>
              <a:rPr lang="en-US" sz="2000">
                <a:solidFill>
                  <a:srgbClr val="0A4A83"/>
                </a:solidFill>
              </a:rPr>
              <a:t>Ghent University</a:t>
            </a:r>
            <a:r>
              <a:rPr lang="en-US" sz="2000">
                <a:solidFill>
                  <a:srgbClr val="0A4A83"/>
                </a:solidFill>
              </a:rPr>
              <a:t>), Ian Engels (Ghent University), Synnøve Saugen (</a:t>
            </a:r>
            <a:r>
              <a:rPr lang="en-US" sz="2000">
                <a:solidFill>
                  <a:srgbClr val="0A4A83"/>
                </a:solidFill>
              </a:rPr>
              <a:t>Ghent University</a:t>
            </a:r>
            <a:r>
              <a:rPr lang="en-US" sz="2000">
                <a:solidFill>
                  <a:srgbClr val="0A4A83"/>
                </a:solidFill>
              </a:rPr>
              <a:t>), Jon Kennedy (Indiana University), Kristine Korzow Richter (Texas A&amp;M University), Krista McGrath (Universitat Autònoma de Barcelona), Nayeli Jimenez Cano (University of California San Diego), Philippe Béarez (Muséum National d'Histoire Naturelle).</a:t>
            </a:r>
            <a:endParaRPr sz="2000">
              <a:solidFill>
                <a:srgbClr val="0A4A83"/>
              </a:solidFill>
            </a:endParaRPr>
          </a:p>
          <a:p>
            <a:pPr indent="0" lvl="0" marL="0" rtl="0" algn="l">
              <a:spcBef>
                <a:spcPts val="0"/>
              </a:spcBef>
              <a:spcAft>
                <a:spcPts val="0"/>
              </a:spcAft>
              <a:buNone/>
            </a:pPr>
            <a:r>
              <a:t/>
            </a:r>
            <a:endParaRPr sz="2400">
              <a:solidFill>
                <a:schemeClr val="dk2"/>
              </a:solidFill>
            </a:endParaRPr>
          </a:p>
        </p:txBody>
      </p:sp>
      <p:pic>
        <p:nvPicPr>
          <p:cNvPr descr="https://lh7-us.googleusercontent.com/XTdfawHMMGnnxPpgPfg_UbZSlpziBezZG4dlUet2qsZnNpW4mHqZmaFGoC7lsvcXWGzJPI3wLo1hTQzsNQyONXlRhIaT0HIwR-8f4mdP63wJmtSRBIbUdiaqm-XLrlhSn0llCIbq9vfXQpMBTYn55EK-Ig=s2048" id="523" name="Google Shape;523;g39e5564da87_1_1285"/>
          <p:cNvPicPr preferRelativeResize="0"/>
          <p:nvPr/>
        </p:nvPicPr>
        <p:blipFill rotWithShape="1">
          <a:blip r:embed="rId3">
            <a:alphaModFix/>
          </a:blip>
          <a:srcRect b="0" l="0" r="0" t="0"/>
          <a:stretch/>
        </p:blipFill>
        <p:spPr>
          <a:xfrm>
            <a:off x="137875" y="4479632"/>
            <a:ext cx="2639600" cy="1374969"/>
          </a:xfrm>
          <a:prstGeom prst="rect">
            <a:avLst/>
          </a:prstGeom>
          <a:noFill/>
          <a:ln>
            <a:noFill/>
          </a:ln>
        </p:spPr>
      </p:pic>
      <p:pic>
        <p:nvPicPr>
          <p:cNvPr id="524" name="Google Shape;524;g39e5564da87_1_1285"/>
          <p:cNvPicPr preferRelativeResize="0"/>
          <p:nvPr/>
        </p:nvPicPr>
        <p:blipFill>
          <a:blip r:embed="rId4">
            <a:alphaModFix/>
          </a:blip>
          <a:stretch>
            <a:fillRect/>
          </a:stretch>
        </p:blipFill>
        <p:spPr>
          <a:xfrm>
            <a:off x="137875" y="6015599"/>
            <a:ext cx="2336748" cy="486075"/>
          </a:xfrm>
          <a:prstGeom prst="rect">
            <a:avLst/>
          </a:prstGeom>
          <a:noFill/>
          <a:ln>
            <a:noFill/>
          </a:ln>
        </p:spPr>
      </p:pic>
      <p:pic>
        <p:nvPicPr>
          <p:cNvPr id="525" name="Google Shape;525;g39e5564da87_1_1285"/>
          <p:cNvPicPr preferRelativeResize="0"/>
          <p:nvPr/>
        </p:nvPicPr>
        <p:blipFill>
          <a:blip r:embed="rId5">
            <a:alphaModFix/>
          </a:blip>
          <a:stretch>
            <a:fillRect/>
          </a:stretch>
        </p:blipFill>
        <p:spPr>
          <a:xfrm>
            <a:off x="2777475" y="4655097"/>
            <a:ext cx="1799029" cy="1024025"/>
          </a:xfrm>
          <a:prstGeom prst="rect">
            <a:avLst/>
          </a:prstGeom>
          <a:noFill/>
          <a:ln>
            <a:noFill/>
          </a:ln>
        </p:spPr>
      </p:pic>
      <p:pic>
        <p:nvPicPr>
          <p:cNvPr id="526" name="Google Shape;526;g39e5564da87_1_1285"/>
          <p:cNvPicPr preferRelativeResize="0"/>
          <p:nvPr/>
        </p:nvPicPr>
        <p:blipFill>
          <a:blip r:embed="rId6">
            <a:alphaModFix/>
          </a:blip>
          <a:stretch>
            <a:fillRect/>
          </a:stretch>
        </p:blipFill>
        <p:spPr>
          <a:xfrm>
            <a:off x="2777475" y="5647126"/>
            <a:ext cx="1434225" cy="1349861"/>
          </a:xfrm>
          <a:prstGeom prst="rect">
            <a:avLst/>
          </a:prstGeom>
          <a:noFill/>
          <a:ln>
            <a:noFill/>
          </a:ln>
        </p:spPr>
      </p:pic>
      <p:pic>
        <p:nvPicPr>
          <p:cNvPr id="527" name="Google Shape;527;g39e5564da87_1_1285"/>
          <p:cNvPicPr preferRelativeResize="0"/>
          <p:nvPr/>
        </p:nvPicPr>
        <p:blipFill>
          <a:blip r:embed="rId7">
            <a:alphaModFix/>
          </a:blip>
          <a:stretch>
            <a:fillRect/>
          </a:stretch>
        </p:blipFill>
        <p:spPr>
          <a:xfrm>
            <a:off x="4292850" y="6180750"/>
            <a:ext cx="2825517" cy="486075"/>
          </a:xfrm>
          <a:prstGeom prst="rect">
            <a:avLst/>
          </a:prstGeom>
          <a:noFill/>
          <a:ln>
            <a:noFill/>
          </a:ln>
        </p:spPr>
      </p:pic>
      <p:pic>
        <p:nvPicPr>
          <p:cNvPr id="528" name="Google Shape;528;g39e5564da87_1_1285"/>
          <p:cNvPicPr preferRelativeResize="0"/>
          <p:nvPr/>
        </p:nvPicPr>
        <p:blipFill>
          <a:blip r:embed="rId8">
            <a:alphaModFix/>
          </a:blip>
          <a:stretch>
            <a:fillRect/>
          </a:stretch>
        </p:blipFill>
        <p:spPr>
          <a:xfrm>
            <a:off x="4765558" y="4941004"/>
            <a:ext cx="1434225" cy="803171"/>
          </a:xfrm>
          <a:prstGeom prst="rect">
            <a:avLst/>
          </a:prstGeom>
          <a:noFill/>
          <a:ln>
            <a:noFill/>
          </a:ln>
        </p:spPr>
      </p:pic>
      <p:pic>
        <p:nvPicPr>
          <p:cNvPr id="529" name="Google Shape;529;g39e5564da87_1_1285"/>
          <p:cNvPicPr preferRelativeResize="0"/>
          <p:nvPr/>
        </p:nvPicPr>
        <p:blipFill>
          <a:blip r:embed="rId9">
            <a:alphaModFix/>
          </a:blip>
          <a:stretch>
            <a:fillRect/>
          </a:stretch>
        </p:blipFill>
        <p:spPr>
          <a:xfrm>
            <a:off x="7270772" y="5752860"/>
            <a:ext cx="1965875" cy="928665"/>
          </a:xfrm>
          <a:prstGeom prst="rect">
            <a:avLst/>
          </a:prstGeom>
          <a:noFill/>
          <a:ln>
            <a:noFill/>
          </a:ln>
        </p:spPr>
      </p:pic>
      <p:pic>
        <p:nvPicPr>
          <p:cNvPr id="530" name="Google Shape;530;g39e5564da87_1_1285"/>
          <p:cNvPicPr preferRelativeResize="0"/>
          <p:nvPr/>
        </p:nvPicPr>
        <p:blipFill>
          <a:blip r:embed="rId10">
            <a:alphaModFix/>
          </a:blip>
          <a:stretch>
            <a:fillRect/>
          </a:stretch>
        </p:blipFill>
        <p:spPr>
          <a:xfrm>
            <a:off x="6618799" y="5115330"/>
            <a:ext cx="2336750" cy="454507"/>
          </a:xfrm>
          <a:prstGeom prst="rect">
            <a:avLst/>
          </a:prstGeom>
          <a:noFill/>
          <a:ln>
            <a:noFill/>
          </a:ln>
        </p:spPr>
      </p:pic>
      <p:pic>
        <p:nvPicPr>
          <p:cNvPr id="531" name="Google Shape;531;g39e5564da87_1_1285"/>
          <p:cNvPicPr preferRelativeResize="0"/>
          <p:nvPr/>
        </p:nvPicPr>
        <p:blipFill>
          <a:blip r:embed="rId11">
            <a:alphaModFix/>
          </a:blip>
          <a:stretch>
            <a:fillRect/>
          </a:stretch>
        </p:blipFill>
        <p:spPr>
          <a:xfrm>
            <a:off x="9389050" y="5115325"/>
            <a:ext cx="1181808" cy="1374975"/>
          </a:xfrm>
          <a:prstGeom prst="rect">
            <a:avLst/>
          </a:prstGeom>
          <a:noFill/>
          <a:ln>
            <a:noFill/>
          </a:ln>
        </p:spPr>
      </p:pic>
      <p:pic>
        <p:nvPicPr>
          <p:cNvPr id="532" name="Google Shape;532;g39e5564da87_1_1285"/>
          <p:cNvPicPr preferRelativeResize="0"/>
          <p:nvPr/>
        </p:nvPicPr>
        <p:blipFill rotWithShape="1">
          <a:blip r:embed="rId12">
            <a:alphaModFix/>
          </a:blip>
          <a:srcRect b="12283" l="37534" r="16585" t="25302"/>
          <a:stretch/>
        </p:blipFill>
        <p:spPr>
          <a:xfrm>
            <a:off x="7270775" y="1471511"/>
            <a:ext cx="4522550" cy="34607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536" name="Shape 536"/>
        <p:cNvGrpSpPr/>
        <p:nvPr/>
      </p:nvGrpSpPr>
      <p:grpSpPr>
        <a:xfrm>
          <a:off x="0" y="0"/>
          <a:ext cx="0" cy="0"/>
          <a:chOff x="0" y="0"/>
          <a:chExt cx="0" cy="0"/>
        </a:xfrm>
      </p:grpSpPr>
      <p:pic>
        <p:nvPicPr>
          <p:cNvPr id="537" name="Google Shape;537;g39da06441d5_0_29"/>
          <p:cNvPicPr preferRelativeResize="0"/>
          <p:nvPr/>
        </p:nvPicPr>
        <p:blipFill>
          <a:blip r:embed="rId3">
            <a:alphaModFix/>
          </a:blip>
          <a:stretch>
            <a:fillRect/>
          </a:stretch>
        </p:blipFill>
        <p:spPr>
          <a:xfrm>
            <a:off x="1808464" y="-62600"/>
            <a:ext cx="10383535" cy="6920599"/>
          </a:xfrm>
          <a:prstGeom prst="rect">
            <a:avLst/>
          </a:prstGeom>
          <a:noFill/>
          <a:ln>
            <a:noFill/>
          </a:ln>
        </p:spPr>
      </p:pic>
      <p:sp>
        <p:nvSpPr>
          <p:cNvPr id="538" name="Google Shape;538;g39da06441d5_0_29"/>
          <p:cNvSpPr txBox="1"/>
          <p:nvPr>
            <p:ph type="title"/>
          </p:nvPr>
        </p:nvSpPr>
        <p:spPr>
          <a:xfrm>
            <a:off x="2486253" y="577787"/>
            <a:ext cx="61794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solidFill>
                  <a:srgbClr val="002060"/>
                </a:solidFill>
              </a:rPr>
              <a:t>Movement, Space Use,</a:t>
            </a:r>
            <a:endParaRPr>
              <a:solidFill>
                <a:srgbClr val="002060"/>
              </a:solidFill>
            </a:endParaRPr>
          </a:p>
          <a:p>
            <a:pPr indent="0" lvl="0" marL="0" rtl="0" algn="l">
              <a:lnSpc>
                <a:spcPct val="90000"/>
              </a:lnSpc>
              <a:spcBef>
                <a:spcPts val="0"/>
              </a:spcBef>
              <a:spcAft>
                <a:spcPts val="0"/>
              </a:spcAft>
              <a:buClr>
                <a:schemeClr val="lt1"/>
              </a:buClr>
              <a:buSzPts val="4400"/>
              <a:buFont typeface="Play"/>
              <a:buNone/>
            </a:pPr>
            <a:r>
              <a:rPr lang="en-US">
                <a:solidFill>
                  <a:srgbClr val="002060"/>
                </a:solidFill>
              </a:rPr>
              <a:t>&amp; Habitat Modeling</a:t>
            </a:r>
            <a:endParaRPr>
              <a:solidFill>
                <a:srgbClr val="002060"/>
              </a:solidFill>
            </a:endParaRPr>
          </a:p>
        </p:txBody>
      </p:sp>
      <p:sp>
        <p:nvSpPr>
          <p:cNvPr id="539" name="Google Shape;539;g39da06441d5_0_29"/>
          <p:cNvSpPr txBox="1"/>
          <p:nvPr/>
        </p:nvSpPr>
        <p:spPr>
          <a:xfrm>
            <a:off x="2193846" y="1850312"/>
            <a:ext cx="67311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rgbClr val="002060"/>
                </a:solidFill>
                <a:latin typeface="Arial"/>
                <a:ea typeface="Arial"/>
                <a:cs typeface="Arial"/>
                <a:sym typeface="Arial"/>
              </a:rPr>
              <a:t>Presented by: </a:t>
            </a:r>
            <a:r>
              <a:rPr b="1" lang="en-US" sz="2000">
                <a:solidFill>
                  <a:srgbClr val="002060"/>
                </a:solidFill>
              </a:rPr>
              <a:t>Dr Ed Lavender &amp; Professor Alen Soldo</a:t>
            </a:r>
            <a:r>
              <a:rPr b="1" lang="en-US" sz="2000">
                <a:solidFill>
                  <a:srgbClr val="002060"/>
                </a:solidFill>
              </a:rPr>
              <a:t> </a:t>
            </a:r>
            <a:endParaRPr sz="2000">
              <a:solidFill>
                <a:srgbClr val="002060"/>
              </a:solidFill>
              <a:latin typeface="Arial"/>
              <a:ea typeface="Arial"/>
              <a:cs typeface="Arial"/>
              <a:sym typeface="Arial"/>
            </a:endParaRPr>
          </a:p>
        </p:txBody>
      </p:sp>
      <p:sp>
        <p:nvSpPr>
          <p:cNvPr id="540" name="Google Shape;540;g39da06441d5_0_29"/>
          <p:cNvSpPr txBox="1"/>
          <p:nvPr/>
        </p:nvSpPr>
        <p:spPr>
          <a:xfrm>
            <a:off x="2844225" y="3059525"/>
            <a:ext cx="2525100" cy="15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800">
                <a:solidFill>
                  <a:schemeClr val="dk1"/>
                </a:solidFill>
                <a:highlight>
                  <a:srgbClr val="FF0000"/>
                </a:highlight>
              </a:rPr>
              <a:t>Preliminary results!</a:t>
            </a:r>
            <a:endParaRPr i="1" sz="2800">
              <a:solidFill>
                <a:schemeClr val="dk1"/>
              </a:solidFill>
              <a:highlight>
                <a:srgbClr val="FF0000"/>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544" name="Shape 544"/>
        <p:cNvGrpSpPr/>
        <p:nvPr/>
      </p:nvGrpSpPr>
      <p:grpSpPr>
        <a:xfrm>
          <a:off x="0" y="0"/>
          <a:ext cx="0" cy="0"/>
          <a:chOff x="0" y="0"/>
          <a:chExt cx="0" cy="0"/>
        </a:xfrm>
      </p:grpSpPr>
      <p:pic>
        <p:nvPicPr>
          <p:cNvPr id="545" name="Google Shape;545;g39da06441d5_0_47"/>
          <p:cNvPicPr preferRelativeResize="0"/>
          <p:nvPr/>
        </p:nvPicPr>
        <p:blipFill>
          <a:blip r:embed="rId3">
            <a:alphaModFix/>
          </a:blip>
          <a:stretch>
            <a:fillRect/>
          </a:stretch>
        </p:blipFill>
        <p:spPr>
          <a:xfrm>
            <a:off x="1902382" y="-8651"/>
            <a:ext cx="10289620" cy="6857998"/>
          </a:xfrm>
          <a:prstGeom prst="rect">
            <a:avLst/>
          </a:prstGeom>
          <a:noFill/>
          <a:ln>
            <a:noFill/>
          </a:ln>
        </p:spPr>
      </p:pic>
      <p:sp>
        <p:nvSpPr>
          <p:cNvPr id="546" name="Google Shape;546;g39da06441d5_0_47"/>
          <p:cNvSpPr txBox="1"/>
          <p:nvPr>
            <p:ph type="title"/>
          </p:nvPr>
        </p:nvSpPr>
        <p:spPr>
          <a:xfrm>
            <a:off x="2446375" y="444850"/>
            <a:ext cx="5807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solidFill>
                  <a:srgbClr val="002060"/>
                </a:solidFill>
              </a:rPr>
              <a:t>Data Science &amp;</a:t>
            </a:r>
            <a:endParaRPr>
              <a:solidFill>
                <a:srgbClr val="002060"/>
              </a:solidFill>
            </a:endParaRPr>
          </a:p>
          <a:p>
            <a:pPr indent="0" lvl="0" marL="0" rtl="0" algn="l">
              <a:lnSpc>
                <a:spcPct val="90000"/>
              </a:lnSpc>
              <a:spcBef>
                <a:spcPts val="0"/>
              </a:spcBef>
              <a:spcAft>
                <a:spcPts val="0"/>
              </a:spcAft>
              <a:buClr>
                <a:schemeClr val="lt1"/>
              </a:buClr>
              <a:buSzPts val="4400"/>
              <a:buFont typeface="Play"/>
              <a:buNone/>
            </a:pPr>
            <a:r>
              <a:rPr lang="en-US">
                <a:solidFill>
                  <a:srgbClr val="002060"/>
                </a:solidFill>
              </a:rPr>
              <a:t>Integrative Methods</a:t>
            </a:r>
            <a:endParaRPr>
              <a:solidFill>
                <a:srgbClr val="002060"/>
              </a:solidFill>
            </a:endParaRPr>
          </a:p>
        </p:txBody>
      </p:sp>
      <p:sp>
        <p:nvSpPr>
          <p:cNvPr id="547" name="Google Shape;547;g39da06441d5_0_47"/>
          <p:cNvSpPr txBox="1"/>
          <p:nvPr/>
        </p:nvSpPr>
        <p:spPr>
          <a:xfrm>
            <a:off x="1822631" y="1656328"/>
            <a:ext cx="8710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rgbClr val="002060"/>
                </a:solidFill>
                <a:latin typeface="Arial"/>
                <a:ea typeface="Arial"/>
                <a:cs typeface="Arial"/>
                <a:sym typeface="Arial"/>
              </a:rPr>
              <a:t>Presented by: </a:t>
            </a:r>
            <a:r>
              <a:rPr b="1" lang="en-US" sz="2000">
                <a:solidFill>
                  <a:srgbClr val="002060"/>
                </a:solidFill>
              </a:rPr>
              <a:t>Maria Lola Dolores Riesgo &amp; Dr Simon Dedman</a:t>
            </a:r>
            <a:endParaRPr sz="2000">
              <a:solidFill>
                <a:srgbClr val="002060"/>
              </a:solidFill>
              <a:latin typeface="Arial"/>
              <a:ea typeface="Arial"/>
              <a:cs typeface="Arial"/>
              <a:sym typeface="Arial"/>
            </a:endParaRPr>
          </a:p>
        </p:txBody>
      </p:sp>
      <p:sp>
        <p:nvSpPr>
          <p:cNvPr id="548" name="Google Shape;548;g39da06441d5_0_47"/>
          <p:cNvSpPr txBox="1"/>
          <p:nvPr/>
        </p:nvSpPr>
        <p:spPr>
          <a:xfrm>
            <a:off x="2627840" y="2895800"/>
            <a:ext cx="3956400" cy="1323600"/>
          </a:xfrm>
          <a:prstGeom prst="rect">
            <a:avLst/>
          </a:prstGeom>
          <a:noFill/>
          <a:ln>
            <a:noFill/>
          </a:ln>
        </p:spPr>
        <p:txBody>
          <a:bodyPr anchorCtr="0" anchor="t" bIns="45700" lIns="91425" spcFirstLastPara="1" rIns="91425" wrap="square" tIns="45700">
            <a:spAutoFit/>
          </a:bodyPr>
          <a:lstStyle/>
          <a:p>
            <a:pPr indent="-355600" lvl="0" marL="457200" marR="0" rtl="0" algn="l">
              <a:spcBef>
                <a:spcPts val="0"/>
              </a:spcBef>
              <a:spcAft>
                <a:spcPts val="0"/>
              </a:spcAft>
              <a:buClr>
                <a:srgbClr val="002060"/>
              </a:buClr>
              <a:buSzPts val="2000"/>
              <a:buFont typeface="Arial"/>
              <a:buChar char="-"/>
            </a:pPr>
            <a:r>
              <a:rPr b="1" lang="en-US" sz="2000">
                <a:solidFill>
                  <a:srgbClr val="002060"/>
                </a:solidFill>
              </a:rPr>
              <a:t>There has been an explosion of diversity in how we explore, analyse and treat data</a:t>
            </a:r>
            <a:endParaRPr b="1" sz="2000">
              <a:solidFill>
                <a:srgbClr val="002060"/>
              </a:solidFill>
            </a:endParaRPr>
          </a:p>
        </p:txBody>
      </p:sp>
      <p:sp>
        <p:nvSpPr>
          <p:cNvPr id="549" name="Google Shape;549;g39da06441d5_0_47"/>
          <p:cNvSpPr txBox="1"/>
          <p:nvPr/>
        </p:nvSpPr>
        <p:spPr>
          <a:xfrm>
            <a:off x="2627840" y="4528250"/>
            <a:ext cx="3956400" cy="1015800"/>
          </a:xfrm>
          <a:prstGeom prst="rect">
            <a:avLst/>
          </a:prstGeom>
          <a:noFill/>
          <a:ln>
            <a:noFill/>
          </a:ln>
        </p:spPr>
        <p:txBody>
          <a:bodyPr anchorCtr="0" anchor="t" bIns="45700" lIns="91425" spcFirstLastPara="1" rIns="91425" wrap="square" tIns="45700">
            <a:spAutoFit/>
          </a:bodyPr>
          <a:lstStyle/>
          <a:p>
            <a:pPr indent="-355600" lvl="0" marL="457200" marR="0" rtl="0" algn="l">
              <a:spcBef>
                <a:spcPts val="0"/>
              </a:spcBef>
              <a:spcAft>
                <a:spcPts val="0"/>
              </a:spcAft>
              <a:buClr>
                <a:srgbClr val="002060"/>
              </a:buClr>
              <a:buSzPts val="2000"/>
              <a:buFont typeface="Arial"/>
              <a:buChar char="-"/>
            </a:pPr>
            <a:r>
              <a:rPr b="1" lang="en-US" sz="2000">
                <a:solidFill>
                  <a:srgbClr val="002060"/>
                </a:solidFill>
              </a:rPr>
              <a:t>However, in this “boom” era they are </a:t>
            </a:r>
            <a:r>
              <a:rPr b="1" lang="en-US" sz="2000">
                <a:solidFill>
                  <a:srgbClr val="002060"/>
                </a:solidFill>
              </a:rPr>
              <a:t>losers</a:t>
            </a:r>
            <a:r>
              <a:rPr b="1" lang="en-US" sz="2000">
                <a:solidFill>
                  <a:srgbClr val="002060"/>
                </a:solidFill>
              </a:rPr>
              <a:t> and winers</a:t>
            </a:r>
            <a:endParaRPr b="1" sz="2000">
              <a:solidFill>
                <a:srgbClr val="002060"/>
              </a:solidFill>
            </a:endParaRPr>
          </a:p>
        </p:txBody>
      </p:sp>
      <p:sp>
        <p:nvSpPr>
          <p:cNvPr id="550" name="Google Shape;550;g39da06441d5_0_47"/>
          <p:cNvSpPr txBox="1"/>
          <p:nvPr/>
        </p:nvSpPr>
        <p:spPr>
          <a:xfrm>
            <a:off x="6751675" y="2381675"/>
            <a:ext cx="2525100" cy="15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800">
                <a:solidFill>
                  <a:schemeClr val="dk1"/>
                </a:solidFill>
                <a:highlight>
                  <a:srgbClr val="FF0000"/>
                </a:highlight>
              </a:rPr>
              <a:t>Preliminary results!</a:t>
            </a:r>
            <a:endParaRPr i="1" sz="2800">
              <a:solidFill>
                <a:schemeClr val="dk1"/>
              </a:solidFill>
              <a:highlight>
                <a:srgbClr val="FF0000"/>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276" name="Shape 276"/>
        <p:cNvGrpSpPr/>
        <p:nvPr/>
      </p:nvGrpSpPr>
      <p:grpSpPr>
        <a:xfrm>
          <a:off x="0" y="0"/>
          <a:ext cx="0" cy="0"/>
          <a:chOff x="0" y="0"/>
          <a:chExt cx="0" cy="0"/>
        </a:xfrm>
      </p:grpSpPr>
      <p:pic>
        <p:nvPicPr>
          <p:cNvPr id="277" name="Google Shape;277;g39dc5a40c05_0_9"/>
          <p:cNvPicPr preferRelativeResize="0"/>
          <p:nvPr/>
        </p:nvPicPr>
        <p:blipFill>
          <a:blip r:embed="rId3">
            <a:alphaModFix/>
          </a:blip>
          <a:stretch>
            <a:fillRect/>
          </a:stretch>
        </p:blipFill>
        <p:spPr>
          <a:xfrm>
            <a:off x="61849" y="-6172"/>
            <a:ext cx="12010540" cy="6858001"/>
          </a:xfrm>
          <a:prstGeom prst="rect">
            <a:avLst/>
          </a:prstGeom>
          <a:noFill/>
          <a:ln>
            <a:noFill/>
          </a:ln>
        </p:spPr>
      </p:pic>
      <p:sp>
        <p:nvSpPr>
          <p:cNvPr id="278" name="Google Shape;278;g39dc5a40c05_0_9"/>
          <p:cNvSpPr txBox="1"/>
          <p:nvPr>
            <p:ph idx="1" type="body"/>
          </p:nvPr>
        </p:nvSpPr>
        <p:spPr>
          <a:xfrm>
            <a:off x="637950" y="563000"/>
            <a:ext cx="115542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lang="en-US">
                <a:solidFill>
                  <a:srgbClr val="002060"/>
                </a:solidFill>
              </a:rPr>
              <a:t>Drop since 2021: papers not yet on shark-references / downloaded</a:t>
            </a:r>
            <a:endParaRPr>
              <a:solidFill>
                <a:srgbClr val="002060"/>
              </a:solidFill>
            </a:endParaRPr>
          </a:p>
        </p:txBody>
      </p:sp>
      <p:sp>
        <p:nvSpPr>
          <p:cNvPr id="279" name="Google Shape;279;g39dc5a40c05_0_9"/>
          <p:cNvSpPr/>
          <p:nvPr/>
        </p:nvSpPr>
        <p:spPr>
          <a:xfrm>
            <a:off x="7974425" y="1038325"/>
            <a:ext cx="1304100" cy="560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g39dc5a40c05_0_9"/>
          <p:cNvSpPr txBox="1"/>
          <p:nvPr/>
        </p:nvSpPr>
        <p:spPr>
          <a:xfrm>
            <a:off x="1249325" y="1398175"/>
            <a:ext cx="2525100" cy="15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800">
                <a:solidFill>
                  <a:schemeClr val="dk1"/>
                </a:solidFill>
                <a:highlight>
                  <a:srgbClr val="FF0000"/>
                </a:highlight>
              </a:rPr>
              <a:t>Preliminary results!</a:t>
            </a:r>
            <a:endParaRPr i="1" sz="2800">
              <a:solidFill>
                <a:schemeClr val="dk1"/>
              </a:solidFill>
              <a:highlight>
                <a:srgbClr val="FF0000"/>
              </a:high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554" name="Shape 554"/>
        <p:cNvGrpSpPr/>
        <p:nvPr/>
      </p:nvGrpSpPr>
      <p:grpSpPr>
        <a:xfrm>
          <a:off x="0" y="0"/>
          <a:ext cx="0" cy="0"/>
          <a:chOff x="0" y="0"/>
          <a:chExt cx="0" cy="0"/>
        </a:xfrm>
      </p:grpSpPr>
      <p:sp>
        <p:nvSpPr>
          <p:cNvPr id="555" name="Google Shape;555;g39de611b4b3_1_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solidFill>
                  <a:schemeClr val="lt1"/>
                </a:solidFill>
              </a:rPr>
              <a:t>Data Science &amp; Integrative Methods</a:t>
            </a:r>
            <a:endParaRPr/>
          </a:p>
        </p:txBody>
      </p:sp>
      <p:sp>
        <p:nvSpPr>
          <p:cNvPr id="556" name="Google Shape;556;g39de611b4b3_1_23"/>
          <p:cNvSpPr txBox="1"/>
          <p:nvPr/>
        </p:nvSpPr>
        <p:spPr>
          <a:xfrm>
            <a:off x="838200" y="1430400"/>
            <a:ext cx="8710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lt1"/>
                </a:solidFill>
                <a:latin typeface="Arial"/>
                <a:ea typeface="Arial"/>
                <a:cs typeface="Arial"/>
                <a:sym typeface="Arial"/>
              </a:rPr>
              <a:t>Presented by: </a:t>
            </a:r>
            <a:r>
              <a:rPr b="1" lang="en-US" sz="2000">
                <a:solidFill>
                  <a:schemeClr val="lt1"/>
                </a:solidFill>
              </a:rPr>
              <a:t>Maria Lola Dolores Riesgo &amp; Dr Simon Dedman</a:t>
            </a:r>
            <a:endParaRPr sz="2000">
              <a:solidFill>
                <a:schemeClr val="lt1"/>
              </a:solidFill>
              <a:latin typeface="Arial"/>
              <a:ea typeface="Arial"/>
              <a:cs typeface="Arial"/>
              <a:sym typeface="Arial"/>
            </a:endParaRPr>
          </a:p>
        </p:txBody>
      </p:sp>
      <p:sp>
        <p:nvSpPr>
          <p:cNvPr id="557" name="Google Shape;557;g39de611b4b3_1_23"/>
          <p:cNvSpPr txBox="1"/>
          <p:nvPr/>
        </p:nvSpPr>
        <p:spPr>
          <a:xfrm>
            <a:off x="957300" y="2154325"/>
            <a:ext cx="10396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rPr>
              <a:t>All GLMs family members </a:t>
            </a:r>
            <a:r>
              <a:rPr b="1" lang="en-US" sz="2000">
                <a:solidFill>
                  <a:schemeClr val="lt1"/>
                </a:solidFill>
              </a:rPr>
              <a:t>are dying and losing popularity… </a:t>
            </a:r>
            <a:endParaRPr b="1" sz="2000">
              <a:solidFill>
                <a:schemeClr val="lt1"/>
              </a:solidFill>
            </a:endParaRPr>
          </a:p>
        </p:txBody>
      </p:sp>
      <p:cxnSp>
        <p:nvCxnSpPr>
          <p:cNvPr id="558" name="Google Shape;558;g39de611b4b3_1_23"/>
          <p:cNvCxnSpPr>
            <a:stCxn id="557" idx="1"/>
          </p:cNvCxnSpPr>
          <p:nvPr/>
        </p:nvCxnSpPr>
        <p:spPr>
          <a:xfrm>
            <a:off x="957300" y="2354425"/>
            <a:ext cx="2652300" cy="864600"/>
          </a:xfrm>
          <a:prstGeom prst="bentConnector3">
            <a:avLst>
              <a:gd fmla="val -8978" name="adj1"/>
            </a:avLst>
          </a:prstGeom>
          <a:noFill/>
          <a:ln cap="flat" cmpd="sng" w="38100">
            <a:solidFill>
              <a:schemeClr val="lt1"/>
            </a:solidFill>
            <a:prstDash val="solid"/>
            <a:round/>
            <a:headEnd len="med" w="med" type="none"/>
            <a:tailEnd len="med" w="med" type="none"/>
          </a:ln>
        </p:spPr>
      </p:cxnSp>
      <p:sp>
        <p:nvSpPr>
          <p:cNvPr id="559" name="Google Shape;559;g39de611b4b3_1_23"/>
          <p:cNvSpPr txBox="1"/>
          <p:nvPr/>
        </p:nvSpPr>
        <p:spPr>
          <a:xfrm>
            <a:off x="3858825" y="3610900"/>
            <a:ext cx="6313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000">
              <a:solidFill>
                <a:schemeClr val="lt1"/>
              </a:solidFill>
            </a:endParaRPr>
          </a:p>
        </p:txBody>
      </p:sp>
      <p:pic>
        <p:nvPicPr>
          <p:cNvPr id="560" name="Google Shape;560;g39de611b4b3_1_23" title="limites.png"/>
          <p:cNvPicPr preferRelativeResize="0"/>
          <p:nvPr/>
        </p:nvPicPr>
        <p:blipFill>
          <a:blip r:embed="rId3">
            <a:alphaModFix/>
          </a:blip>
          <a:stretch>
            <a:fillRect/>
          </a:stretch>
        </p:blipFill>
        <p:spPr>
          <a:xfrm>
            <a:off x="3747500" y="2760950"/>
            <a:ext cx="1019875" cy="1019875"/>
          </a:xfrm>
          <a:prstGeom prst="rect">
            <a:avLst/>
          </a:prstGeom>
          <a:noFill/>
          <a:ln>
            <a:noFill/>
          </a:ln>
        </p:spPr>
      </p:pic>
      <p:sp>
        <p:nvSpPr>
          <p:cNvPr id="561" name="Google Shape;561;g39de611b4b3_1_23"/>
          <p:cNvSpPr txBox="1"/>
          <p:nvPr/>
        </p:nvSpPr>
        <p:spPr>
          <a:xfrm>
            <a:off x="4905275" y="3018025"/>
            <a:ext cx="63138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rPr>
              <a:t>RIGID METHODS, APPROACHES THAT DO NOT SCALE WITH BIG DATA</a:t>
            </a:r>
            <a:endParaRPr b="1" sz="2000">
              <a:solidFill>
                <a:schemeClr val="lt1"/>
              </a:solidFill>
            </a:endParaRPr>
          </a:p>
        </p:txBody>
      </p:sp>
      <p:sp>
        <p:nvSpPr>
          <p:cNvPr id="562" name="Google Shape;562;g39de611b4b3_1_23"/>
          <p:cNvSpPr txBox="1"/>
          <p:nvPr/>
        </p:nvSpPr>
        <p:spPr>
          <a:xfrm>
            <a:off x="957300" y="3987250"/>
            <a:ext cx="103965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rPr>
              <a:t>Machine Learning, Deep Learning, Bayesian Methods they are </a:t>
            </a:r>
            <a:r>
              <a:rPr b="1" lang="en-US" sz="2000">
                <a:solidFill>
                  <a:schemeClr val="lt1"/>
                </a:solidFill>
              </a:rPr>
              <a:t>disrupting</a:t>
            </a:r>
            <a:r>
              <a:rPr b="1" lang="en-US" sz="2000">
                <a:solidFill>
                  <a:schemeClr val="lt1"/>
                </a:solidFill>
              </a:rPr>
              <a:t> data science</a:t>
            </a:r>
            <a:endParaRPr b="1" sz="2000">
              <a:solidFill>
                <a:schemeClr val="lt1"/>
              </a:solidFill>
            </a:endParaRPr>
          </a:p>
        </p:txBody>
      </p:sp>
      <p:cxnSp>
        <p:nvCxnSpPr>
          <p:cNvPr id="563" name="Google Shape;563;g39de611b4b3_1_23"/>
          <p:cNvCxnSpPr/>
          <p:nvPr/>
        </p:nvCxnSpPr>
        <p:spPr>
          <a:xfrm>
            <a:off x="957300" y="4192000"/>
            <a:ext cx="2652300" cy="864600"/>
          </a:xfrm>
          <a:prstGeom prst="bentConnector3">
            <a:avLst>
              <a:gd fmla="val -8978" name="adj1"/>
            </a:avLst>
          </a:prstGeom>
          <a:noFill/>
          <a:ln cap="flat" cmpd="sng" w="38100">
            <a:solidFill>
              <a:schemeClr val="lt1"/>
            </a:solidFill>
            <a:prstDash val="solid"/>
            <a:round/>
            <a:headEnd len="med" w="med" type="none"/>
            <a:tailEnd len="med" w="med" type="none"/>
          </a:ln>
        </p:spPr>
      </p:cxnSp>
      <p:sp>
        <p:nvSpPr>
          <p:cNvPr id="564" name="Google Shape;564;g39de611b4b3_1_23"/>
          <p:cNvSpPr txBox="1"/>
          <p:nvPr/>
        </p:nvSpPr>
        <p:spPr>
          <a:xfrm>
            <a:off x="5040000" y="4867113"/>
            <a:ext cx="63138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rPr>
              <a:t>SLOWLY IMPLEMENTATION IN ELASMOBRANCH STUDIES - ANALYSIS</a:t>
            </a:r>
            <a:endParaRPr b="1" sz="2000">
              <a:solidFill>
                <a:schemeClr val="lt1"/>
              </a:solidFill>
            </a:endParaRPr>
          </a:p>
        </p:txBody>
      </p:sp>
      <p:pic>
        <p:nvPicPr>
          <p:cNvPr id="565" name="Google Shape;565;g39de611b4b3_1_23" title="el-tiempo-pasa.png"/>
          <p:cNvPicPr preferRelativeResize="0"/>
          <p:nvPr/>
        </p:nvPicPr>
        <p:blipFill>
          <a:blip r:embed="rId4">
            <a:alphaModFix/>
          </a:blip>
          <a:stretch>
            <a:fillRect/>
          </a:stretch>
        </p:blipFill>
        <p:spPr>
          <a:xfrm>
            <a:off x="3814863" y="4711175"/>
            <a:ext cx="1019875" cy="1019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569" name="Shape 569"/>
        <p:cNvGrpSpPr/>
        <p:nvPr/>
      </p:nvGrpSpPr>
      <p:grpSpPr>
        <a:xfrm>
          <a:off x="0" y="0"/>
          <a:ext cx="0" cy="0"/>
          <a:chOff x="0" y="0"/>
          <a:chExt cx="0" cy="0"/>
        </a:xfrm>
      </p:grpSpPr>
      <p:sp>
        <p:nvSpPr>
          <p:cNvPr id="570" name="Google Shape;570;g39de611b4b3_1_5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solidFill>
                  <a:schemeClr val="lt1"/>
                </a:solidFill>
              </a:rPr>
              <a:t>Data Science &amp; Integrative Methods</a:t>
            </a:r>
            <a:endParaRPr/>
          </a:p>
        </p:txBody>
      </p:sp>
      <p:sp>
        <p:nvSpPr>
          <p:cNvPr id="571" name="Google Shape;571;g39de611b4b3_1_55"/>
          <p:cNvSpPr txBox="1"/>
          <p:nvPr/>
        </p:nvSpPr>
        <p:spPr>
          <a:xfrm>
            <a:off x="838200" y="1430400"/>
            <a:ext cx="8710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lt1"/>
                </a:solidFill>
                <a:latin typeface="Arial"/>
                <a:ea typeface="Arial"/>
                <a:cs typeface="Arial"/>
                <a:sym typeface="Arial"/>
              </a:rPr>
              <a:t>Presented by: </a:t>
            </a:r>
            <a:r>
              <a:rPr b="1" lang="en-US" sz="2000">
                <a:solidFill>
                  <a:schemeClr val="lt1"/>
                </a:solidFill>
              </a:rPr>
              <a:t>Maria Dolores Riesgo &amp; Dr Simon Dedman</a:t>
            </a:r>
            <a:endParaRPr sz="2000">
              <a:solidFill>
                <a:schemeClr val="lt1"/>
              </a:solidFill>
              <a:latin typeface="Arial"/>
              <a:ea typeface="Arial"/>
              <a:cs typeface="Arial"/>
              <a:sym typeface="Arial"/>
            </a:endParaRPr>
          </a:p>
        </p:txBody>
      </p:sp>
      <p:sp>
        <p:nvSpPr>
          <p:cNvPr id="572" name="Google Shape;572;g39de611b4b3_1_55"/>
          <p:cNvSpPr txBox="1"/>
          <p:nvPr/>
        </p:nvSpPr>
        <p:spPr>
          <a:xfrm>
            <a:off x="358844" y="2154325"/>
            <a:ext cx="11806500" cy="224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rPr>
              <a:t>WHY IS RENOVATION IN TECHNIQUES SLOW?</a:t>
            </a:r>
            <a:endParaRPr b="1" sz="2000">
              <a:solidFill>
                <a:schemeClr val="lt1"/>
              </a:solidFill>
            </a:endParaRPr>
          </a:p>
          <a:p>
            <a:pPr indent="0" lvl="0" marL="0" marR="0" rtl="0" algn="l">
              <a:spcBef>
                <a:spcPts val="0"/>
              </a:spcBef>
              <a:spcAft>
                <a:spcPts val="0"/>
              </a:spcAft>
              <a:buNone/>
            </a:pPr>
            <a:r>
              <a:t/>
            </a:r>
            <a:endParaRPr b="1" sz="2000">
              <a:solidFill>
                <a:schemeClr val="lt1"/>
              </a:solidFill>
            </a:endParaRPr>
          </a:p>
          <a:p>
            <a:pPr indent="-355600" lvl="0" marL="457200" marR="0" rtl="0" algn="l">
              <a:spcBef>
                <a:spcPts val="0"/>
              </a:spcBef>
              <a:spcAft>
                <a:spcPts val="0"/>
              </a:spcAft>
              <a:buClr>
                <a:schemeClr val="lt1"/>
              </a:buClr>
              <a:buSzPts val="2000"/>
              <a:buAutoNum type="alphaUcParenR"/>
            </a:pPr>
            <a:r>
              <a:rPr b="1" lang="en-US" sz="2000">
                <a:solidFill>
                  <a:schemeClr val="lt1"/>
                </a:solidFill>
              </a:rPr>
              <a:t>R </a:t>
            </a:r>
            <a:r>
              <a:rPr b="1" lang="en-US" sz="2000">
                <a:solidFill>
                  <a:schemeClr val="lt1"/>
                </a:solidFill>
              </a:rPr>
              <a:t>struggle</a:t>
            </a:r>
            <a:r>
              <a:rPr b="1" lang="en-US" sz="2000">
                <a:solidFill>
                  <a:schemeClr val="lt1"/>
                </a:solidFill>
              </a:rPr>
              <a:t> with dealing with Big Data and high-performance computing</a:t>
            </a:r>
            <a:endParaRPr b="1" sz="2000">
              <a:solidFill>
                <a:schemeClr val="lt1"/>
              </a:solidFill>
            </a:endParaRPr>
          </a:p>
          <a:p>
            <a:pPr indent="-355600" lvl="0" marL="457200" marR="0" rtl="0" algn="l">
              <a:spcBef>
                <a:spcPts val="0"/>
              </a:spcBef>
              <a:spcAft>
                <a:spcPts val="0"/>
              </a:spcAft>
              <a:buClr>
                <a:schemeClr val="lt1"/>
              </a:buClr>
              <a:buSzPts val="2000"/>
              <a:buAutoNum type="alphaUcParenR"/>
            </a:pPr>
            <a:r>
              <a:rPr b="1" lang="en-US" sz="2000">
                <a:solidFill>
                  <a:schemeClr val="lt1"/>
                </a:solidFill>
              </a:rPr>
              <a:t>Some ML/DL/AI operate as BLACK BOX</a:t>
            </a:r>
            <a:endParaRPr b="1" sz="2000">
              <a:solidFill>
                <a:schemeClr val="lt1"/>
              </a:solidFill>
            </a:endParaRPr>
          </a:p>
          <a:p>
            <a:pPr indent="-355600" lvl="0" marL="457200" marR="0" rtl="0" algn="l">
              <a:spcBef>
                <a:spcPts val="0"/>
              </a:spcBef>
              <a:spcAft>
                <a:spcPts val="0"/>
              </a:spcAft>
              <a:buClr>
                <a:schemeClr val="lt1"/>
              </a:buClr>
              <a:buSzPts val="2000"/>
              <a:buAutoNum type="alphaUcParenR"/>
            </a:pPr>
            <a:r>
              <a:rPr b="1" lang="en-US" sz="2000">
                <a:solidFill>
                  <a:schemeClr val="lt1"/>
                </a:solidFill>
              </a:rPr>
              <a:t>Lack of familiarity / training with Python or newer frameworks</a:t>
            </a:r>
            <a:endParaRPr b="1" sz="2000">
              <a:solidFill>
                <a:schemeClr val="lt1"/>
              </a:solidFill>
            </a:endParaRPr>
          </a:p>
          <a:p>
            <a:pPr indent="-355600" lvl="0" marL="457200" marR="0" rtl="0" algn="l">
              <a:spcBef>
                <a:spcPts val="0"/>
              </a:spcBef>
              <a:spcAft>
                <a:spcPts val="0"/>
              </a:spcAft>
              <a:buClr>
                <a:schemeClr val="lt1"/>
              </a:buClr>
              <a:buSzPts val="2000"/>
              <a:buAutoNum type="alphaUcParenR"/>
            </a:pPr>
            <a:r>
              <a:rPr b="1" lang="en-US" sz="2000">
                <a:solidFill>
                  <a:schemeClr val="lt1"/>
                </a:solidFill>
              </a:rPr>
              <a:t>Tradition and comfort with classical statistics: easier to understand and communicate</a:t>
            </a:r>
            <a:endParaRPr b="1" sz="2000">
              <a:solidFill>
                <a:schemeClr val="lt1"/>
              </a:solidFill>
            </a:endParaRPr>
          </a:p>
          <a:p>
            <a:pPr indent="-355600" lvl="0" marL="457200" marR="0" rtl="0" algn="l">
              <a:spcBef>
                <a:spcPts val="0"/>
              </a:spcBef>
              <a:spcAft>
                <a:spcPts val="0"/>
              </a:spcAft>
              <a:buClr>
                <a:schemeClr val="lt1"/>
              </a:buClr>
              <a:buSzPts val="2000"/>
              <a:buAutoNum type="alphaUcParenR"/>
            </a:pPr>
            <a:r>
              <a:rPr b="1" lang="en-US" sz="2000">
                <a:solidFill>
                  <a:schemeClr val="lt1"/>
                </a:solidFill>
              </a:rPr>
              <a:t>Data sparsity or complexity in elasmobranch research: harder to apply cutting-edge models</a:t>
            </a:r>
            <a:endParaRPr b="1" sz="2000">
              <a:solidFill>
                <a:schemeClr val="lt1"/>
              </a:solidFill>
            </a:endParaRPr>
          </a:p>
        </p:txBody>
      </p:sp>
      <p:sp>
        <p:nvSpPr>
          <p:cNvPr id="573" name="Google Shape;573;g39de611b4b3_1_55"/>
          <p:cNvSpPr txBox="1"/>
          <p:nvPr/>
        </p:nvSpPr>
        <p:spPr>
          <a:xfrm>
            <a:off x="3858825" y="3610900"/>
            <a:ext cx="6313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000">
              <a:solidFill>
                <a:schemeClr val="lt1"/>
              </a:solidFill>
            </a:endParaRPr>
          </a:p>
        </p:txBody>
      </p:sp>
      <p:sp>
        <p:nvSpPr>
          <p:cNvPr id="574" name="Google Shape;574;g39de611b4b3_1_55"/>
          <p:cNvSpPr txBox="1"/>
          <p:nvPr/>
        </p:nvSpPr>
        <p:spPr>
          <a:xfrm>
            <a:off x="415650" y="4865125"/>
            <a:ext cx="11360700" cy="193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rPr>
              <a:t>BUT:</a:t>
            </a:r>
            <a:endParaRPr b="1" sz="2000">
              <a:solidFill>
                <a:schemeClr val="lt1"/>
              </a:solidFill>
            </a:endParaRPr>
          </a:p>
          <a:p>
            <a:pPr indent="-355600" lvl="0" marL="457200" marR="0" rtl="0" algn="l">
              <a:spcBef>
                <a:spcPts val="0"/>
              </a:spcBef>
              <a:spcAft>
                <a:spcPts val="0"/>
              </a:spcAft>
              <a:buClr>
                <a:schemeClr val="lt1"/>
              </a:buClr>
              <a:buSzPts val="2000"/>
              <a:buAutoNum type="alphaUcParenR"/>
            </a:pPr>
            <a:r>
              <a:rPr b="1" lang="en-US" sz="2000">
                <a:solidFill>
                  <a:schemeClr val="lt1"/>
                </a:solidFill>
              </a:rPr>
              <a:t>... see data.table (w/ dplyr), duckdb, arrow, parquet, HPC connectors</a:t>
            </a:r>
            <a:endParaRPr b="1" sz="2000">
              <a:solidFill>
                <a:schemeClr val="lt1"/>
              </a:solidFill>
            </a:endParaRPr>
          </a:p>
          <a:p>
            <a:pPr indent="-355600" lvl="0" marL="457200" marR="0" rtl="0" algn="l">
              <a:spcBef>
                <a:spcPts val="0"/>
              </a:spcBef>
              <a:spcAft>
                <a:spcPts val="0"/>
              </a:spcAft>
              <a:buClr>
                <a:schemeClr val="lt1"/>
              </a:buClr>
              <a:buSzPts val="2000"/>
              <a:buAutoNum type="alphaUcParenR"/>
            </a:pPr>
            <a:r>
              <a:rPr b="1" lang="en-US" sz="2000">
                <a:solidFill>
                  <a:schemeClr val="lt1"/>
                </a:solidFill>
              </a:rPr>
              <a:t>... until you/someone looks into the box</a:t>
            </a:r>
            <a:endParaRPr b="1" sz="2000">
              <a:solidFill>
                <a:schemeClr val="lt1"/>
              </a:solidFill>
            </a:endParaRPr>
          </a:p>
          <a:p>
            <a:pPr indent="-355600" lvl="0" marL="457200" marR="0" rtl="0" algn="l">
              <a:spcBef>
                <a:spcPts val="0"/>
              </a:spcBef>
              <a:spcAft>
                <a:spcPts val="0"/>
              </a:spcAft>
              <a:buClr>
                <a:schemeClr val="lt1"/>
              </a:buClr>
              <a:buSzPts val="2000"/>
              <a:buAutoNum type="alphaUcParenR"/>
            </a:pPr>
            <a:r>
              <a:t/>
            </a:r>
            <a:endParaRPr b="1" sz="2000">
              <a:solidFill>
                <a:schemeClr val="lt1"/>
              </a:solidFill>
            </a:endParaRPr>
          </a:p>
          <a:p>
            <a:pPr indent="-355600" lvl="0" marL="457200" marR="0" rtl="0" algn="l">
              <a:spcBef>
                <a:spcPts val="0"/>
              </a:spcBef>
              <a:spcAft>
                <a:spcPts val="0"/>
              </a:spcAft>
              <a:buClr>
                <a:schemeClr val="lt1"/>
              </a:buClr>
              <a:buSzPts val="2000"/>
              <a:buAutoNum type="alphaUcParenR"/>
            </a:pPr>
            <a:r>
              <a:rPr b="1" lang="en-US" sz="2000">
                <a:solidFill>
                  <a:schemeClr val="lt1"/>
                </a:solidFill>
              </a:rPr>
              <a:t>5-10 year lag from novelty (resistance) to ubiquity (acceptance)</a:t>
            </a:r>
            <a:endParaRPr b="1" sz="2000">
              <a:solidFill>
                <a:schemeClr val="lt1"/>
              </a:solidFill>
            </a:endParaRPr>
          </a:p>
          <a:p>
            <a:pPr indent="-355600" lvl="0" marL="457200" marR="0" rtl="0" algn="l">
              <a:spcBef>
                <a:spcPts val="0"/>
              </a:spcBef>
              <a:spcAft>
                <a:spcPts val="0"/>
              </a:spcAft>
              <a:buClr>
                <a:schemeClr val="lt1"/>
              </a:buClr>
              <a:buSzPts val="2000"/>
              <a:buAutoNum type="alphaUcParenR"/>
            </a:pPr>
            <a:r>
              <a:rPr b="1" lang="en-US" sz="2000">
                <a:solidFill>
                  <a:schemeClr val="lt1"/>
                </a:solidFill>
              </a:rPr>
              <a:t>... but tag/enviromental/video data are here and growing: new frontier of ‘data drowned’</a:t>
            </a:r>
            <a:endParaRPr b="1" sz="20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578" name="Shape 578"/>
        <p:cNvGrpSpPr/>
        <p:nvPr/>
      </p:nvGrpSpPr>
      <p:grpSpPr>
        <a:xfrm>
          <a:off x="0" y="0"/>
          <a:ext cx="0" cy="0"/>
          <a:chOff x="0" y="0"/>
          <a:chExt cx="0" cy="0"/>
        </a:xfrm>
      </p:grpSpPr>
      <p:sp>
        <p:nvSpPr>
          <p:cNvPr id="579" name="Google Shape;579;g39de611b4b3_1_7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solidFill>
                  <a:schemeClr val="lt1"/>
                </a:solidFill>
              </a:rPr>
              <a:t>Data Science &amp; Integrative Methods</a:t>
            </a:r>
            <a:endParaRPr/>
          </a:p>
        </p:txBody>
      </p:sp>
      <p:sp>
        <p:nvSpPr>
          <p:cNvPr id="580" name="Google Shape;580;g39de611b4b3_1_74"/>
          <p:cNvSpPr txBox="1"/>
          <p:nvPr/>
        </p:nvSpPr>
        <p:spPr>
          <a:xfrm>
            <a:off x="838200" y="1430400"/>
            <a:ext cx="8710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lt1"/>
                </a:solidFill>
                <a:latin typeface="Arial"/>
                <a:ea typeface="Arial"/>
                <a:cs typeface="Arial"/>
                <a:sym typeface="Arial"/>
              </a:rPr>
              <a:t>Presented by: </a:t>
            </a:r>
            <a:r>
              <a:rPr b="1" lang="en-US" sz="2000">
                <a:solidFill>
                  <a:schemeClr val="lt1"/>
                </a:solidFill>
              </a:rPr>
              <a:t>Maria Dolores Riesgo &amp; Dr Simon Dedman</a:t>
            </a:r>
            <a:endParaRPr sz="2000">
              <a:solidFill>
                <a:schemeClr val="lt1"/>
              </a:solidFill>
              <a:latin typeface="Arial"/>
              <a:ea typeface="Arial"/>
              <a:cs typeface="Arial"/>
              <a:sym typeface="Arial"/>
            </a:endParaRPr>
          </a:p>
        </p:txBody>
      </p:sp>
      <p:sp>
        <p:nvSpPr>
          <p:cNvPr id="581" name="Google Shape;581;g39de611b4b3_1_74"/>
          <p:cNvSpPr txBox="1"/>
          <p:nvPr/>
        </p:nvSpPr>
        <p:spPr>
          <a:xfrm>
            <a:off x="957300" y="2154325"/>
            <a:ext cx="10632300" cy="2862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rPr>
              <a:t>INTEGRATION TRADITIONAL WITH INNOVATION</a:t>
            </a:r>
            <a:endParaRPr b="1" sz="2000">
              <a:solidFill>
                <a:schemeClr val="lt1"/>
              </a:solidFill>
            </a:endParaRPr>
          </a:p>
          <a:p>
            <a:pPr indent="0" lvl="0" marL="0" marR="0" rtl="0" algn="l">
              <a:spcBef>
                <a:spcPts val="0"/>
              </a:spcBef>
              <a:spcAft>
                <a:spcPts val="0"/>
              </a:spcAft>
              <a:buNone/>
            </a:pPr>
            <a:r>
              <a:t/>
            </a:r>
            <a:endParaRPr b="1" sz="2000">
              <a:solidFill>
                <a:schemeClr val="lt1"/>
              </a:solidFill>
            </a:endParaRPr>
          </a:p>
          <a:p>
            <a:pPr indent="-355600" lvl="0" marL="457200" marR="0" rtl="0" algn="l">
              <a:spcBef>
                <a:spcPts val="0"/>
              </a:spcBef>
              <a:spcAft>
                <a:spcPts val="0"/>
              </a:spcAft>
              <a:buClr>
                <a:schemeClr val="lt1"/>
              </a:buClr>
              <a:buSzPts val="2000"/>
              <a:buChar char="-"/>
            </a:pPr>
            <a:r>
              <a:rPr b="1" lang="en-US" sz="2000">
                <a:solidFill>
                  <a:schemeClr val="lt1"/>
                </a:solidFill>
              </a:rPr>
              <a:t>Classical statistical analysis should be a </a:t>
            </a:r>
            <a:r>
              <a:rPr b="1" lang="en-US" sz="2000">
                <a:solidFill>
                  <a:schemeClr val="lt1"/>
                </a:solidFill>
              </a:rPr>
              <a:t>complement, abandoning it is a mistake </a:t>
            </a:r>
            <a:endParaRPr b="1" sz="2000">
              <a:solidFill>
                <a:schemeClr val="lt1"/>
              </a:solidFill>
            </a:endParaRPr>
          </a:p>
          <a:p>
            <a:pPr indent="-355600" lvl="0" marL="457200" marR="0" rtl="0" algn="l">
              <a:spcBef>
                <a:spcPts val="0"/>
              </a:spcBef>
              <a:spcAft>
                <a:spcPts val="0"/>
              </a:spcAft>
              <a:buClr>
                <a:schemeClr val="lt1"/>
              </a:buClr>
              <a:buSzPts val="2000"/>
              <a:buChar char="-"/>
            </a:pPr>
            <a:r>
              <a:rPr b="1" lang="en-US" sz="2000">
                <a:solidFill>
                  <a:schemeClr val="lt1"/>
                </a:solidFill>
              </a:rPr>
              <a:t>Integration of classical and emerging methodologies is the key</a:t>
            </a:r>
            <a:endParaRPr b="1" sz="2000">
              <a:solidFill>
                <a:schemeClr val="lt1"/>
              </a:solidFill>
            </a:endParaRPr>
          </a:p>
          <a:p>
            <a:pPr indent="0" lvl="0" marL="0" marR="0" rtl="0" algn="ctr">
              <a:spcBef>
                <a:spcPts val="0"/>
              </a:spcBef>
              <a:spcAft>
                <a:spcPts val="0"/>
              </a:spcAft>
              <a:buNone/>
            </a:pPr>
            <a:r>
              <a:t/>
            </a:r>
            <a:endParaRPr b="1" i="1" sz="2000">
              <a:solidFill>
                <a:schemeClr val="lt1"/>
              </a:solidFill>
            </a:endParaRPr>
          </a:p>
          <a:p>
            <a:pPr indent="0" lvl="0" marL="0" marR="0" rtl="0" algn="ctr">
              <a:spcBef>
                <a:spcPts val="0"/>
              </a:spcBef>
              <a:spcAft>
                <a:spcPts val="0"/>
              </a:spcAft>
              <a:buNone/>
            </a:pPr>
            <a:r>
              <a:rPr b="1" i="1" lang="en-US" sz="2000">
                <a:solidFill>
                  <a:schemeClr val="lt1"/>
                </a:solidFill>
              </a:rPr>
              <a:t>Classical statistics remain our starting point and a common language for the interpretation and validation of new models</a:t>
            </a:r>
            <a:endParaRPr b="1" i="1" sz="2000">
              <a:solidFill>
                <a:schemeClr val="lt1"/>
              </a:solidFill>
            </a:endParaRPr>
          </a:p>
          <a:p>
            <a:pPr indent="0" lvl="0" marL="0" marR="0" rtl="0" algn="l">
              <a:spcBef>
                <a:spcPts val="0"/>
              </a:spcBef>
              <a:spcAft>
                <a:spcPts val="0"/>
              </a:spcAft>
              <a:buNone/>
            </a:pPr>
            <a:r>
              <a:t/>
            </a:r>
            <a:endParaRPr b="1" sz="2000">
              <a:solidFill>
                <a:schemeClr val="lt1"/>
              </a:solidFill>
            </a:endParaRPr>
          </a:p>
          <a:p>
            <a:pPr indent="0" lvl="0" marL="0" marR="0" rtl="0" algn="l">
              <a:spcBef>
                <a:spcPts val="0"/>
              </a:spcBef>
              <a:spcAft>
                <a:spcPts val="0"/>
              </a:spcAft>
              <a:buNone/>
            </a:pPr>
            <a:r>
              <a:t/>
            </a:r>
            <a:endParaRPr b="1" sz="20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585" name="Shape 585"/>
        <p:cNvGrpSpPr/>
        <p:nvPr/>
      </p:nvGrpSpPr>
      <p:grpSpPr>
        <a:xfrm>
          <a:off x="0" y="0"/>
          <a:ext cx="0" cy="0"/>
          <a:chOff x="0" y="0"/>
          <a:chExt cx="0" cy="0"/>
        </a:xfrm>
      </p:grpSpPr>
      <p:sp>
        <p:nvSpPr>
          <p:cNvPr id="586" name="Google Shape;586;g39de611b4b3_1_8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solidFill>
                  <a:schemeClr val="lt1"/>
                </a:solidFill>
              </a:rPr>
              <a:t>Data Science &amp; Integrative Methods</a:t>
            </a:r>
            <a:endParaRPr/>
          </a:p>
        </p:txBody>
      </p:sp>
      <p:sp>
        <p:nvSpPr>
          <p:cNvPr id="587" name="Google Shape;587;g39de611b4b3_1_82"/>
          <p:cNvSpPr txBox="1"/>
          <p:nvPr/>
        </p:nvSpPr>
        <p:spPr>
          <a:xfrm>
            <a:off x="838200" y="1430400"/>
            <a:ext cx="8710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lt1"/>
                </a:solidFill>
                <a:latin typeface="Arial"/>
                <a:ea typeface="Arial"/>
                <a:cs typeface="Arial"/>
                <a:sym typeface="Arial"/>
              </a:rPr>
              <a:t>Presented by: </a:t>
            </a:r>
            <a:r>
              <a:rPr b="1" lang="en-US" sz="2000">
                <a:solidFill>
                  <a:schemeClr val="lt1"/>
                </a:solidFill>
              </a:rPr>
              <a:t>Maria Dolores Riesgo &amp; Dr Simon Dedman</a:t>
            </a:r>
            <a:endParaRPr sz="2000">
              <a:solidFill>
                <a:schemeClr val="lt1"/>
              </a:solidFill>
              <a:latin typeface="Arial"/>
              <a:ea typeface="Arial"/>
              <a:cs typeface="Arial"/>
              <a:sym typeface="Arial"/>
            </a:endParaRPr>
          </a:p>
        </p:txBody>
      </p:sp>
      <p:sp>
        <p:nvSpPr>
          <p:cNvPr id="588" name="Google Shape;588;g39de611b4b3_1_82"/>
          <p:cNvSpPr txBox="1"/>
          <p:nvPr/>
        </p:nvSpPr>
        <p:spPr>
          <a:xfrm>
            <a:off x="838200" y="2392450"/>
            <a:ext cx="10396500" cy="2555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rPr>
              <a:t>FUTURE FRONTIERS IN ELASMOBRANCH RESEARCH</a:t>
            </a:r>
            <a:endParaRPr b="1" sz="2000">
              <a:solidFill>
                <a:schemeClr val="lt1"/>
              </a:solidFill>
            </a:endParaRPr>
          </a:p>
          <a:p>
            <a:pPr indent="0" lvl="0" marL="0" marR="0" rtl="0" algn="l">
              <a:spcBef>
                <a:spcPts val="0"/>
              </a:spcBef>
              <a:spcAft>
                <a:spcPts val="0"/>
              </a:spcAft>
              <a:buNone/>
            </a:pPr>
            <a:r>
              <a:t/>
            </a:r>
            <a:endParaRPr b="1" sz="2000">
              <a:solidFill>
                <a:schemeClr val="lt1"/>
              </a:solidFill>
            </a:endParaRPr>
          </a:p>
          <a:p>
            <a:pPr indent="-355600" lvl="0" marL="457200" marR="0" rtl="0" algn="l">
              <a:spcBef>
                <a:spcPts val="0"/>
              </a:spcBef>
              <a:spcAft>
                <a:spcPts val="0"/>
              </a:spcAft>
              <a:buClr>
                <a:schemeClr val="lt1"/>
              </a:buClr>
              <a:buSzPts val="2000"/>
              <a:buChar char="-"/>
            </a:pPr>
            <a:r>
              <a:rPr b="1" lang="en-US" sz="2000">
                <a:solidFill>
                  <a:schemeClr val="lt1"/>
                </a:solidFill>
              </a:rPr>
              <a:t>A new generation of scientist is coming </a:t>
            </a:r>
            <a:endParaRPr b="1" sz="2000">
              <a:solidFill>
                <a:schemeClr val="lt1"/>
              </a:solidFill>
            </a:endParaRPr>
          </a:p>
          <a:p>
            <a:pPr indent="-355600" lvl="0" marL="457200" marR="0" rtl="0" algn="l">
              <a:spcBef>
                <a:spcPts val="0"/>
              </a:spcBef>
              <a:spcAft>
                <a:spcPts val="0"/>
              </a:spcAft>
              <a:buClr>
                <a:schemeClr val="lt1"/>
              </a:buClr>
              <a:buSzPts val="2000"/>
              <a:buChar char="-"/>
            </a:pPr>
            <a:r>
              <a:rPr b="1" lang="en-US" sz="2000">
                <a:solidFill>
                  <a:schemeClr val="lt1"/>
                </a:solidFill>
              </a:rPr>
              <a:t>More </a:t>
            </a:r>
            <a:r>
              <a:rPr b="1" lang="en-US" sz="2000">
                <a:solidFill>
                  <a:schemeClr val="lt1"/>
                </a:solidFill>
              </a:rPr>
              <a:t>powerful</a:t>
            </a:r>
            <a:r>
              <a:rPr b="1" lang="en-US" sz="2000">
                <a:solidFill>
                  <a:schemeClr val="lt1"/>
                </a:solidFill>
              </a:rPr>
              <a:t> computing power will become available</a:t>
            </a:r>
            <a:endParaRPr b="1" sz="2000">
              <a:solidFill>
                <a:schemeClr val="lt1"/>
              </a:solidFill>
            </a:endParaRPr>
          </a:p>
          <a:p>
            <a:pPr indent="0" lvl="0" marL="0" marR="0" rtl="0" algn="ctr">
              <a:spcBef>
                <a:spcPts val="0"/>
              </a:spcBef>
              <a:spcAft>
                <a:spcPts val="0"/>
              </a:spcAft>
              <a:buNone/>
            </a:pPr>
            <a:r>
              <a:t/>
            </a:r>
            <a:endParaRPr b="1" i="1" sz="2000">
              <a:solidFill>
                <a:schemeClr val="lt1"/>
              </a:solidFill>
            </a:endParaRPr>
          </a:p>
          <a:p>
            <a:pPr indent="0" lvl="0" marL="0" marR="0" rtl="0" algn="ctr">
              <a:spcBef>
                <a:spcPts val="0"/>
              </a:spcBef>
              <a:spcAft>
                <a:spcPts val="0"/>
              </a:spcAft>
              <a:buNone/>
            </a:pPr>
            <a:r>
              <a:rPr b="1" i="1" lang="en-US" sz="2000">
                <a:solidFill>
                  <a:schemeClr val="lt1"/>
                </a:solidFill>
              </a:rPr>
              <a:t>We must stay open to these technologies and methodologies, not to replace our current approach, but to expand it and solve the conservation challenges that still overwhelm us</a:t>
            </a:r>
            <a:endParaRPr b="1" sz="20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592" name="Shape 592"/>
        <p:cNvGrpSpPr/>
        <p:nvPr/>
      </p:nvGrpSpPr>
      <p:grpSpPr>
        <a:xfrm>
          <a:off x="0" y="0"/>
          <a:ext cx="0" cy="0"/>
          <a:chOff x="0" y="0"/>
          <a:chExt cx="0" cy="0"/>
        </a:xfrm>
      </p:grpSpPr>
      <p:pic>
        <p:nvPicPr>
          <p:cNvPr id="593" name="Google Shape;593;g39e1f62af8f_0_7" title="all_disciplines_circular.png"/>
          <p:cNvPicPr preferRelativeResize="0"/>
          <p:nvPr/>
        </p:nvPicPr>
        <p:blipFill>
          <a:blip r:embed="rId3">
            <a:alphaModFix/>
          </a:blip>
          <a:stretch>
            <a:fillRect/>
          </a:stretch>
        </p:blipFill>
        <p:spPr>
          <a:xfrm>
            <a:off x="152400" y="152400"/>
            <a:ext cx="6553201" cy="6553201"/>
          </a:xfrm>
          <a:prstGeom prst="rect">
            <a:avLst/>
          </a:prstGeom>
          <a:noFill/>
          <a:ln>
            <a:noFill/>
          </a:ln>
        </p:spPr>
      </p:pic>
      <p:pic>
        <p:nvPicPr>
          <p:cNvPr id="594" name="Google Shape;594;g39e1f62af8f_0_7" title="country_collaboration_metrics.png"/>
          <p:cNvPicPr preferRelativeResize="0"/>
          <p:nvPr/>
        </p:nvPicPr>
        <p:blipFill>
          <a:blip r:embed="rId4">
            <a:alphaModFix/>
          </a:blip>
          <a:stretch>
            <a:fillRect/>
          </a:stretch>
        </p:blipFill>
        <p:spPr>
          <a:xfrm>
            <a:off x="6818126" y="3252050"/>
            <a:ext cx="5181599" cy="3453556"/>
          </a:xfrm>
          <a:prstGeom prst="rect">
            <a:avLst/>
          </a:prstGeom>
          <a:noFill/>
          <a:ln>
            <a:noFill/>
          </a:ln>
        </p:spPr>
      </p:pic>
      <p:pic>
        <p:nvPicPr>
          <p:cNvPr id="595" name="Google Shape;595;g39e1f62af8f_0_7" title="discipline_growth_comparison.png"/>
          <p:cNvPicPr preferRelativeResize="0"/>
          <p:nvPr/>
        </p:nvPicPr>
        <p:blipFill>
          <a:blip r:embed="rId5">
            <a:alphaModFix/>
          </a:blip>
          <a:stretch>
            <a:fillRect/>
          </a:stretch>
        </p:blipFill>
        <p:spPr>
          <a:xfrm>
            <a:off x="6858001" y="152400"/>
            <a:ext cx="4421955" cy="2947250"/>
          </a:xfrm>
          <a:prstGeom prst="rect">
            <a:avLst/>
          </a:prstGeom>
          <a:noFill/>
          <a:ln>
            <a:noFill/>
          </a:ln>
        </p:spPr>
      </p:pic>
      <p:sp>
        <p:nvSpPr>
          <p:cNvPr id="596" name="Google Shape;596;g39e1f62af8f_0_7"/>
          <p:cNvSpPr txBox="1"/>
          <p:nvPr>
            <p:ph type="title"/>
          </p:nvPr>
        </p:nvSpPr>
        <p:spPr>
          <a:xfrm>
            <a:off x="-305686" y="285553"/>
            <a:ext cx="29904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Play"/>
              <a:buNone/>
            </a:pPr>
            <a:r>
              <a:rPr lang="en-US">
                <a:solidFill>
                  <a:srgbClr val="002060"/>
                </a:solidFill>
              </a:rPr>
              <a:t>Panel</a:t>
            </a:r>
            <a:endParaRPr>
              <a:solidFill>
                <a:srgbClr val="002060"/>
              </a:solidFill>
            </a:endParaRPr>
          </a:p>
          <a:p>
            <a:pPr indent="0" lvl="0" marL="0" rtl="0" algn="ctr">
              <a:lnSpc>
                <a:spcPct val="90000"/>
              </a:lnSpc>
              <a:spcBef>
                <a:spcPts val="0"/>
              </a:spcBef>
              <a:spcAft>
                <a:spcPts val="0"/>
              </a:spcAft>
              <a:buClr>
                <a:schemeClr val="lt1"/>
              </a:buClr>
              <a:buSzPts val="4400"/>
              <a:buFont typeface="Play"/>
              <a:buNone/>
            </a:pPr>
            <a:r>
              <a:rPr lang="en-US">
                <a:solidFill>
                  <a:srgbClr val="002060"/>
                </a:solidFill>
              </a:rPr>
              <a:t>Session</a:t>
            </a:r>
            <a:endParaRPr>
              <a:solidFill>
                <a:srgbClr val="002060"/>
              </a:solidFill>
            </a:endParaRPr>
          </a:p>
        </p:txBody>
      </p:sp>
      <p:sp>
        <p:nvSpPr>
          <p:cNvPr id="597" name="Google Shape;597;g39e1f62af8f_0_7"/>
          <p:cNvSpPr txBox="1"/>
          <p:nvPr/>
        </p:nvSpPr>
        <p:spPr>
          <a:xfrm>
            <a:off x="8811750" y="4627800"/>
            <a:ext cx="2525100" cy="15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800">
                <a:solidFill>
                  <a:schemeClr val="dk1"/>
                </a:solidFill>
                <a:highlight>
                  <a:srgbClr val="FF0000"/>
                </a:highlight>
              </a:rPr>
              <a:t>Preliminary results!</a:t>
            </a:r>
            <a:endParaRPr i="1" sz="2800">
              <a:solidFill>
                <a:schemeClr val="dk1"/>
              </a:solidFill>
              <a:highlight>
                <a:srgbClr val="FF0000"/>
              </a:high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601" name="Shape 601"/>
        <p:cNvGrpSpPr/>
        <p:nvPr/>
      </p:nvGrpSpPr>
      <p:grpSpPr>
        <a:xfrm>
          <a:off x="0" y="0"/>
          <a:ext cx="0" cy="0"/>
          <a:chOff x="0" y="0"/>
          <a:chExt cx="0" cy="0"/>
        </a:xfrm>
      </p:grpSpPr>
      <p:sp>
        <p:nvSpPr>
          <p:cNvPr id="602" name="Google Shape;602;g39da06441d5_0_76"/>
          <p:cNvSpPr txBox="1"/>
          <p:nvPr>
            <p:ph type="ctrTitle"/>
          </p:nvPr>
        </p:nvSpPr>
        <p:spPr>
          <a:xfrm>
            <a:off x="1524000" y="288988"/>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Play"/>
              <a:buNone/>
            </a:pPr>
            <a:r>
              <a:rPr lang="en-US">
                <a:solidFill>
                  <a:schemeClr val="lt1"/>
                </a:solidFill>
              </a:rPr>
              <a:t>Thank you for listening!</a:t>
            </a:r>
            <a:endParaRPr/>
          </a:p>
        </p:txBody>
      </p:sp>
      <p:sp>
        <p:nvSpPr>
          <p:cNvPr id="603" name="Google Shape;603;g39da06441d5_0_76"/>
          <p:cNvSpPr txBox="1"/>
          <p:nvPr>
            <p:ph idx="1" type="subTitle"/>
          </p:nvPr>
        </p:nvSpPr>
        <p:spPr>
          <a:xfrm>
            <a:off x="1524000" y="3602052"/>
            <a:ext cx="9144000" cy="2578800"/>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90000"/>
              </a:lnSpc>
              <a:spcBef>
                <a:spcPts val="0"/>
              </a:spcBef>
              <a:spcAft>
                <a:spcPts val="0"/>
              </a:spcAft>
              <a:buClr>
                <a:schemeClr val="lt1"/>
              </a:buClr>
              <a:buSzPts val="2400"/>
              <a:buNone/>
            </a:pPr>
            <a:r>
              <a:rPr b="1" lang="en-US">
                <a:solidFill>
                  <a:schemeClr val="lt1"/>
                </a:solidFill>
              </a:rPr>
              <a:t>For any questions reach out to:</a:t>
            </a:r>
            <a:endParaRPr b="1">
              <a:solidFill>
                <a:schemeClr val="lt1"/>
              </a:solidFill>
            </a:endParaRPr>
          </a:p>
          <a:p>
            <a:pPr indent="0" lvl="0" marL="0" rtl="0" algn="ctr">
              <a:lnSpc>
                <a:spcPct val="90000"/>
              </a:lnSpc>
              <a:spcBef>
                <a:spcPts val="0"/>
              </a:spcBef>
              <a:spcAft>
                <a:spcPts val="0"/>
              </a:spcAft>
              <a:buClr>
                <a:schemeClr val="lt1"/>
              </a:buClr>
              <a:buSzPts val="2400"/>
              <a:buNone/>
            </a:pPr>
            <a:r>
              <a:t/>
            </a:r>
            <a:endParaRPr>
              <a:solidFill>
                <a:schemeClr val="lt1"/>
              </a:solidFill>
            </a:endParaRPr>
          </a:p>
          <a:p>
            <a:pPr indent="0" lvl="0" marL="0" rtl="0" algn="ctr">
              <a:lnSpc>
                <a:spcPct val="90000"/>
              </a:lnSpc>
              <a:spcBef>
                <a:spcPts val="0"/>
              </a:spcBef>
              <a:spcAft>
                <a:spcPts val="0"/>
              </a:spcAft>
              <a:buClr>
                <a:schemeClr val="lt1"/>
              </a:buClr>
              <a:buSzPts val="2400"/>
              <a:buNone/>
            </a:pPr>
            <a:r>
              <a:rPr lang="en-US">
                <a:solidFill>
                  <a:schemeClr val="lt1"/>
                </a:solidFill>
              </a:rPr>
              <a:t>Dr Simon Dedman - </a:t>
            </a:r>
            <a:r>
              <a:rPr lang="en-US" u="sng">
                <a:solidFill>
                  <a:schemeClr val="hlink"/>
                </a:solidFill>
                <a:hlinkClick r:id="rId3"/>
              </a:rPr>
              <a:t>simondedman@gmail.com</a:t>
            </a:r>
            <a:r>
              <a:rPr lang="en-US">
                <a:solidFill>
                  <a:schemeClr val="lt1"/>
                </a:solidFill>
              </a:rPr>
              <a:t> (project lead)</a:t>
            </a:r>
            <a:endParaRPr>
              <a:solidFill>
                <a:schemeClr val="lt1"/>
              </a:solidFill>
            </a:endParaRPr>
          </a:p>
          <a:p>
            <a:pPr indent="0" lvl="0" marL="0" rtl="0" algn="ctr">
              <a:lnSpc>
                <a:spcPct val="90000"/>
              </a:lnSpc>
              <a:spcBef>
                <a:spcPts val="0"/>
              </a:spcBef>
              <a:spcAft>
                <a:spcPts val="0"/>
              </a:spcAft>
              <a:buClr>
                <a:schemeClr val="lt1"/>
              </a:buClr>
              <a:buSzPts val="2400"/>
              <a:buNone/>
            </a:pPr>
            <a:r>
              <a:rPr lang="en-US">
                <a:solidFill>
                  <a:schemeClr val="lt1"/>
                </a:solidFill>
              </a:rPr>
              <a:t>Dr Guuske Tiktak - </a:t>
            </a:r>
            <a:r>
              <a:rPr lang="en-US" u="sng">
                <a:solidFill>
                  <a:schemeClr val="hlink"/>
                </a:solidFill>
                <a:hlinkClick r:id="rId4"/>
              </a:rPr>
              <a:t>guusketiktak@gmail.com</a:t>
            </a:r>
            <a:r>
              <a:rPr lang="en-US">
                <a:solidFill>
                  <a:schemeClr val="lt1"/>
                </a:solidFill>
              </a:rPr>
              <a:t> (co-lead)</a:t>
            </a:r>
            <a:endParaRPr>
              <a:solidFill>
                <a:schemeClr val="lt1"/>
              </a:solidFill>
            </a:endParaRPr>
          </a:p>
          <a:p>
            <a:pPr indent="0" lvl="0" marL="0" rtl="0" algn="ctr">
              <a:lnSpc>
                <a:spcPct val="90000"/>
              </a:lnSpc>
              <a:spcBef>
                <a:spcPts val="0"/>
              </a:spcBef>
              <a:spcAft>
                <a:spcPts val="0"/>
              </a:spcAft>
              <a:buClr>
                <a:schemeClr val="lt1"/>
              </a:buClr>
              <a:buSzPts val="2400"/>
              <a:buNone/>
            </a:pPr>
            <a:r>
              <a:t/>
            </a:r>
            <a:endParaRPr>
              <a:solidFill>
                <a:schemeClr val="lt1"/>
              </a:solidFill>
            </a:endParaRPr>
          </a:p>
          <a:p>
            <a:pPr indent="0" lvl="0" marL="0" rtl="0" algn="ctr">
              <a:lnSpc>
                <a:spcPct val="90000"/>
              </a:lnSpc>
              <a:spcBef>
                <a:spcPts val="0"/>
              </a:spcBef>
              <a:spcAft>
                <a:spcPts val="0"/>
              </a:spcAft>
              <a:buClr>
                <a:schemeClr val="lt1"/>
              </a:buClr>
              <a:buSzPts val="2400"/>
              <a:buNone/>
            </a:pPr>
            <a:r>
              <a:rPr lang="en-US">
                <a:solidFill>
                  <a:schemeClr val="lt1"/>
                </a:solidFill>
              </a:rPr>
              <a:t>If you’d like to read any of the work or contribute in any way, please follow this link &amp; checkout our GitHub:</a:t>
            </a:r>
            <a:endParaRPr>
              <a:solidFill>
                <a:schemeClr val="lt1"/>
              </a:solidFill>
            </a:endParaRPr>
          </a:p>
          <a:p>
            <a:pPr indent="0" lvl="0" marL="0" rtl="0" algn="ctr">
              <a:lnSpc>
                <a:spcPct val="90000"/>
              </a:lnSpc>
              <a:spcBef>
                <a:spcPts val="0"/>
              </a:spcBef>
              <a:spcAft>
                <a:spcPts val="0"/>
              </a:spcAft>
              <a:buClr>
                <a:schemeClr val="lt1"/>
              </a:buClr>
              <a:buSzPts val="2400"/>
              <a:buNone/>
            </a:pPr>
            <a:r>
              <a:rPr b="1" lang="en-US" sz="2600">
                <a:solidFill>
                  <a:schemeClr val="lt1"/>
                </a:solidFill>
                <a:highlight>
                  <a:srgbClr val="0D1117"/>
                </a:highlight>
                <a:latin typeface="Play"/>
                <a:ea typeface="Play"/>
                <a:cs typeface="Play"/>
                <a:sym typeface="Play"/>
              </a:rPr>
              <a:t>https://github.com/SimonDedman/elasmo_analyses</a:t>
            </a:r>
            <a:endParaRPr b="1" sz="3500">
              <a:solidFill>
                <a:schemeClr val="lt1"/>
              </a:solidFill>
              <a:latin typeface="Play"/>
              <a:ea typeface="Play"/>
              <a:cs typeface="Play"/>
              <a:sym typeface="Play"/>
            </a:endParaRPr>
          </a:p>
        </p:txBody>
      </p:sp>
      <p:pic>
        <p:nvPicPr>
          <p:cNvPr id="604" name="Google Shape;604;g39da06441d5_0_76"/>
          <p:cNvPicPr preferRelativeResize="0"/>
          <p:nvPr/>
        </p:nvPicPr>
        <p:blipFill>
          <a:blip r:embed="rId5">
            <a:alphaModFix/>
          </a:blip>
          <a:stretch>
            <a:fillRect/>
          </a:stretch>
        </p:blipFill>
        <p:spPr>
          <a:xfrm rot="-2700016">
            <a:off x="10169114" y="78555"/>
            <a:ext cx="1743425" cy="1958367"/>
          </a:xfrm>
          <a:prstGeom prst="rect">
            <a:avLst/>
          </a:prstGeom>
          <a:noFill/>
          <a:ln>
            <a:noFill/>
          </a:ln>
        </p:spPr>
      </p:pic>
      <p:pic>
        <p:nvPicPr>
          <p:cNvPr id="605" name="Google Shape;605;g39da06441d5_0_76"/>
          <p:cNvPicPr preferRelativeResize="0"/>
          <p:nvPr/>
        </p:nvPicPr>
        <p:blipFill>
          <a:blip r:embed="rId6">
            <a:alphaModFix/>
          </a:blip>
          <a:stretch>
            <a:fillRect/>
          </a:stretch>
        </p:blipFill>
        <p:spPr>
          <a:xfrm rot="2881058">
            <a:off x="152344" y="-62188"/>
            <a:ext cx="1892597" cy="18925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284" name="Shape 284"/>
        <p:cNvGrpSpPr/>
        <p:nvPr/>
      </p:nvGrpSpPr>
      <p:grpSpPr>
        <a:xfrm>
          <a:off x="0" y="0"/>
          <a:ext cx="0" cy="0"/>
          <a:chOff x="0" y="0"/>
          <a:chExt cx="0" cy="0"/>
        </a:xfrm>
      </p:grpSpPr>
      <p:sp>
        <p:nvSpPr>
          <p:cNvPr id="285" name="Google Shape;285;g39dc5a40c05_0_3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solidFill>
                  <a:schemeClr val="lt1"/>
                </a:solidFill>
              </a:rPr>
              <a:t>Introduction</a:t>
            </a:r>
            <a:endParaRPr/>
          </a:p>
        </p:txBody>
      </p:sp>
      <p:sp>
        <p:nvSpPr>
          <p:cNvPr id="286" name="Google Shape;286;g39dc5a40c05_0_3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solidFill>
                <a:schemeClr val="lt1"/>
              </a:solidFill>
            </a:endParaRPr>
          </a:p>
        </p:txBody>
      </p:sp>
      <p:pic>
        <p:nvPicPr>
          <p:cNvPr id="287" name="Google Shape;287;g39dc5a40c05_0_31"/>
          <p:cNvPicPr preferRelativeResize="0"/>
          <p:nvPr/>
        </p:nvPicPr>
        <p:blipFill>
          <a:blip r:embed="rId3">
            <a:alphaModFix/>
          </a:blip>
          <a:stretch>
            <a:fillRect/>
          </a:stretch>
        </p:blipFill>
        <p:spPr>
          <a:xfrm>
            <a:off x="0" y="345558"/>
            <a:ext cx="7526950" cy="6021580"/>
          </a:xfrm>
          <a:prstGeom prst="rect">
            <a:avLst/>
          </a:prstGeom>
          <a:noFill/>
          <a:ln>
            <a:noFill/>
          </a:ln>
        </p:spPr>
      </p:pic>
      <p:pic>
        <p:nvPicPr>
          <p:cNvPr id="288" name="Google Shape;288;g39dc5a40c05_0_31" title="europe_map_papers_by_country.png"/>
          <p:cNvPicPr preferRelativeResize="0"/>
          <p:nvPr/>
        </p:nvPicPr>
        <p:blipFill rotWithShape="1">
          <a:blip r:embed="rId4">
            <a:alphaModFix/>
          </a:blip>
          <a:srcRect b="0" l="25749" r="25657" t="0"/>
          <a:stretch/>
        </p:blipFill>
        <p:spPr>
          <a:xfrm>
            <a:off x="7526949" y="0"/>
            <a:ext cx="4665052" cy="6857999"/>
          </a:xfrm>
          <a:prstGeom prst="rect">
            <a:avLst/>
          </a:prstGeom>
          <a:noFill/>
          <a:ln>
            <a:noFill/>
          </a:ln>
        </p:spPr>
      </p:pic>
      <p:sp>
        <p:nvSpPr>
          <p:cNvPr id="289" name="Google Shape;289;g39dc5a40c05_0_31"/>
          <p:cNvSpPr txBox="1"/>
          <p:nvPr/>
        </p:nvSpPr>
        <p:spPr>
          <a:xfrm>
            <a:off x="4146700" y="2671350"/>
            <a:ext cx="2525100" cy="15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800">
                <a:solidFill>
                  <a:schemeClr val="dk1"/>
                </a:solidFill>
                <a:highlight>
                  <a:srgbClr val="FF0000"/>
                </a:highlight>
              </a:rPr>
              <a:t>Preliminary results!</a:t>
            </a:r>
            <a:endParaRPr i="1" sz="2800">
              <a:solidFill>
                <a:schemeClr val="dk1"/>
              </a:solidFill>
              <a:highlight>
                <a:srgbClr val="FF0000"/>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293" name="Shape 293"/>
        <p:cNvGrpSpPr/>
        <p:nvPr/>
      </p:nvGrpSpPr>
      <p:grpSpPr>
        <a:xfrm>
          <a:off x="0" y="0"/>
          <a:ext cx="0" cy="0"/>
          <a:chOff x="0" y="0"/>
          <a:chExt cx="0" cy="0"/>
        </a:xfrm>
      </p:grpSpPr>
      <p:sp>
        <p:nvSpPr>
          <p:cNvPr id="294" name="Google Shape;294;p8"/>
          <p:cNvSpPr txBox="1"/>
          <p:nvPr>
            <p:ph type="ctrTitle"/>
          </p:nvPr>
        </p:nvSpPr>
        <p:spPr>
          <a:xfrm>
            <a:off x="183697" y="868362"/>
            <a:ext cx="9144000" cy="2387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Play"/>
              <a:buNone/>
            </a:pPr>
            <a:r>
              <a:rPr lang="en-US" sz="4000">
                <a:solidFill>
                  <a:schemeClr val="lt1"/>
                </a:solidFill>
              </a:rPr>
              <a:t>"Physiological Limits and Behavioural Trade-Offs: How Blue shark (</a:t>
            </a:r>
            <a:r>
              <a:rPr i="1" lang="en-US" sz="4000">
                <a:solidFill>
                  <a:schemeClr val="lt1"/>
                </a:solidFill>
              </a:rPr>
              <a:t>Prionace glauca</a:t>
            </a:r>
            <a:r>
              <a:rPr lang="en-US" sz="4000">
                <a:solidFill>
                  <a:schemeClr val="lt1"/>
                </a:solidFill>
              </a:rPr>
              <a:t>) Adapt to Oxygen-Depleted Waters"</a:t>
            </a:r>
            <a:endParaRPr/>
          </a:p>
        </p:txBody>
      </p:sp>
      <p:sp>
        <p:nvSpPr>
          <p:cNvPr id="295" name="Google Shape;295;p8"/>
          <p:cNvSpPr txBox="1"/>
          <p:nvPr/>
        </p:nvSpPr>
        <p:spPr>
          <a:xfrm>
            <a:off x="183697" y="143609"/>
            <a:ext cx="670922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lt1"/>
                </a:solidFill>
                <a:latin typeface="Arial"/>
                <a:ea typeface="Arial"/>
                <a:cs typeface="Arial"/>
                <a:sym typeface="Arial"/>
              </a:rPr>
              <a:t>Time for the first talk: 11:20</a:t>
            </a:r>
            <a:endParaRPr sz="2400">
              <a:solidFill>
                <a:schemeClr val="lt1"/>
              </a:solidFill>
              <a:latin typeface="Arial"/>
              <a:ea typeface="Arial"/>
              <a:cs typeface="Arial"/>
              <a:sym typeface="Arial"/>
            </a:endParaRPr>
          </a:p>
        </p:txBody>
      </p:sp>
      <p:sp>
        <p:nvSpPr>
          <p:cNvPr id="296" name="Google Shape;296;p8"/>
          <p:cNvSpPr txBox="1"/>
          <p:nvPr>
            <p:ph idx="1" type="subTitle"/>
          </p:nvPr>
        </p:nvSpPr>
        <p:spPr>
          <a:xfrm>
            <a:off x="183697" y="3429000"/>
            <a:ext cx="9144000" cy="165576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sz="3200">
                <a:solidFill>
                  <a:schemeClr val="lt1"/>
                </a:solidFill>
              </a:rPr>
              <a:t>Amy Jeffries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300" name="Shape 300"/>
        <p:cNvGrpSpPr/>
        <p:nvPr/>
      </p:nvGrpSpPr>
      <p:grpSpPr>
        <a:xfrm>
          <a:off x="0" y="0"/>
          <a:ext cx="0" cy="0"/>
          <a:chOff x="0" y="0"/>
          <a:chExt cx="0" cy="0"/>
        </a:xfrm>
      </p:grpSpPr>
      <p:sp>
        <p:nvSpPr>
          <p:cNvPr id="301" name="Google Shape;301;g39da06441d5_0_11"/>
          <p:cNvSpPr txBox="1"/>
          <p:nvPr>
            <p:ph type="ctrTitle"/>
          </p:nvPr>
        </p:nvSpPr>
        <p:spPr>
          <a:xfrm>
            <a:off x="183697" y="868362"/>
            <a:ext cx="9144000" cy="2387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Play"/>
              <a:buNone/>
            </a:pPr>
            <a:r>
              <a:rPr lang="en-US" sz="4000">
                <a:solidFill>
                  <a:schemeClr val="lt1"/>
                </a:solidFill>
              </a:rPr>
              <a:t>"Optimising environmental DNA techniques for monitoring bycatch of endangered shark and ray species in the Northeast Atlantic"</a:t>
            </a:r>
            <a:endParaRPr sz="4000">
              <a:solidFill>
                <a:schemeClr val="lt1"/>
              </a:solidFill>
            </a:endParaRPr>
          </a:p>
        </p:txBody>
      </p:sp>
      <p:sp>
        <p:nvSpPr>
          <p:cNvPr id="302" name="Google Shape;302;g39da06441d5_0_11"/>
          <p:cNvSpPr txBox="1"/>
          <p:nvPr>
            <p:ph idx="1" type="subTitle"/>
          </p:nvPr>
        </p:nvSpPr>
        <p:spPr>
          <a:xfrm>
            <a:off x="183697" y="3429000"/>
            <a:ext cx="9144000" cy="165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sz="3200">
                <a:solidFill>
                  <a:schemeClr val="lt1"/>
                </a:solidFill>
              </a:rPr>
              <a:t>Charlotte Nuyt</a:t>
            </a:r>
            <a:endParaRPr/>
          </a:p>
        </p:txBody>
      </p:sp>
      <p:sp>
        <p:nvSpPr>
          <p:cNvPr id="303" name="Google Shape;303;g39da06441d5_0_11"/>
          <p:cNvSpPr txBox="1"/>
          <p:nvPr/>
        </p:nvSpPr>
        <p:spPr>
          <a:xfrm>
            <a:off x="183697" y="143609"/>
            <a:ext cx="6709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lt1"/>
                </a:solidFill>
                <a:latin typeface="Arial"/>
                <a:ea typeface="Arial"/>
                <a:cs typeface="Arial"/>
                <a:sym typeface="Arial"/>
              </a:rPr>
              <a:t>Time for the </a:t>
            </a:r>
            <a:r>
              <a:rPr b="1" lang="en-US" sz="2400">
                <a:solidFill>
                  <a:schemeClr val="lt1"/>
                </a:solidFill>
              </a:rPr>
              <a:t>second</a:t>
            </a:r>
            <a:r>
              <a:rPr b="1" i="0" lang="en-US" sz="2400" u="none" strike="noStrike">
                <a:solidFill>
                  <a:schemeClr val="lt1"/>
                </a:solidFill>
                <a:latin typeface="Arial"/>
                <a:ea typeface="Arial"/>
                <a:cs typeface="Arial"/>
                <a:sym typeface="Arial"/>
              </a:rPr>
              <a:t> talk: 11:</a:t>
            </a:r>
            <a:r>
              <a:rPr b="1" lang="en-US" sz="2400">
                <a:solidFill>
                  <a:schemeClr val="lt1"/>
                </a:solidFill>
              </a:rPr>
              <a:t>3</a:t>
            </a:r>
            <a:r>
              <a:rPr b="1" i="0" lang="en-US" sz="2400" u="none" strike="noStrike">
                <a:solidFill>
                  <a:schemeClr val="lt1"/>
                </a:solidFill>
                <a:latin typeface="Arial"/>
                <a:ea typeface="Arial"/>
                <a:cs typeface="Arial"/>
                <a:sym typeface="Arial"/>
              </a:rPr>
              <a:t>0</a:t>
            </a:r>
            <a:endParaRPr sz="24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307" name="Shape 307"/>
        <p:cNvGrpSpPr/>
        <p:nvPr/>
      </p:nvGrpSpPr>
      <p:grpSpPr>
        <a:xfrm>
          <a:off x="0" y="0"/>
          <a:ext cx="0" cy="0"/>
          <a:chOff x="0" y="0"/>
          <a:chExt cx="0" cy="0"/>
        </a:xfrm>
      </p:grpSpPr>
      <p:sp>
        <p:nvSpPr>
          <p:cNvPr id="308" name="Google Shape;308;g39da06441d5_0_23"/>
          <p:cNvSpPr txBox="1"/>
          <p:nvPr>
            <p:ph type="ctrTitle"/>
          </p:nvPr>
        </p:nvSpPr>
        <p:spPr>
          <a:xfrm>
            <a:off x="183697" y="868362"/>
            <a:ext cx="9144000" cy="2387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Play"/>
              <a:buNone/>
            </a:pPr>
            <a:r>
              <a:rPr lang="en-US" sz="4000">
                <a:solidFill>
                  <a:schemeClr val="lt1"/>
                </a:solidFill>
              </a:rPr>
              <a:t>"Statistical tools for tracking elasmobranchs and advancing conservation"</a:t>
            </a:r>
            <a:endParaRPr sz="4000">
              <a:solidFill>
                <a:schemeClr val="lt1"/>
              </a:solidFill>
            </a:endParaRPr>
          </a:p>
        </p:txBody>
      </p:sp>
      <p:sp>
        <p:nvSpPr>
          <p:cNvPr id="309" name="Google Shape;309;g39da06441d5_0_23"/>
          <p:cNvSpPr txBox="1"/>
          <p:nvPr>
            <p:ph idx="1" type="subTitle"/>
          </p:nvPr>
        </p:nvSpPr>
        <p:spPr>
          <a:xfrm>
            <a:off x="183697" y="3429000"/>
            <a:ext cx="9144000" cy="165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sz="3200">
                <a:solidFill>
                  <a:schemeClr val="lt1"/>
                </a:solidFill>
              </a:rPr>
              <a:t>Dr Ed Lavender</a:t>
            </a:r>
            <a:endParaRPr/>
          </a:p>
        </p:txBody>
      </p:sp>
      <p:sp>
        <p:nvSpPr>
          <p:cNvPr id="310" name="Google Shape;310;g39da06441d5_0_23"/>
          <p:cNvSpPr txBox="1"/>
          <p:nvPr/>
        </p:nvSpPr>
        <p:spPr>
          <a:xfrm>
            <a:off x="183697" y="143609"/>
            <a:ext cx="6709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lt1"/>
                </a:solidFill>
                <a:latin typeface="Arial"/>
                <a:ea typeface="Arial"/>
                <a:cs typeface="Arial"/>
                <a:sym typeface="Arial"/>
              </a:rPr>
              <a:t>Time for the </a:t>
            </a:r>
            <a:r>
              <a:rPr b="1" lang="en-US" sz="2400">
                <a:solidFill>
                  <a:schemeClr val="lt1"/>
                </a:solidFill>
              </a:rPr>
              <a:t>third</a:t>
            </a:r>
            <a:r>
              <a:rPr b="1" i="0" lang="en-US" sz="2400" u="none" strike="noStrike">
                <a:solidFill>
                  <a:schemeClr val="lt1"/>
                </a:solidFill>
                <a:latin typeface="Arial"/>
                <a:ea typeface="Arial"/>
                <a:cs typeface="Arial"/>
                <a:sym typeface="Arial"/>
              </a:rPr>
              <a:t> talk: 11:40</a:t>
            </a:r>
            <a:endParaRPr sz="24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060"/>
        </a:solidFill>
      </p:bgPr>
    </p:bg>
    <p:spTree>
      <p:nvGrpSpPr>
        <p:cNvPr id="314" name="Shape 314"/>
        <p:cNvGrpSpPr/>
        <p:nvPr/>
      </p:nvGrpSpPr>
      <p:grpSpPr>
        <a:xfrm>
          <a:off x="0" y="0"/>
          <a:ext cx="0" cy="0"/>
          <a:chOff x="0" y="0"/>
          <a:chExt cx="0" cy="0"/>
        </a:xfrm>
      </p:grpSpPr>
      <p:sp>
        <p:nvSpPr>
          <p:cNvPr id="315" name="Google Shape;315;g39da06441d5_0_35"/>
          <p:cNvSpPr txBox="1"/>
          <p:nvPr>
            <p:ph type="ctrTitle"/>
          </p:nvPr>
        </p:nvSpPr>
        <p:spPr>
          <a:xfrm>
            <a:off x="183697" y="868362"/>
            <a:ext cx="9144000" cy="2387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Play"/>
              <a:buNone/>
            </a:pPr>
            <a:r>
              <a:rPr lang="en-US" sz="4000">
                <a:solidFill>
                  <a:schemeClr val="lt1"/>
                </a:solidFill>
              </a:rPr>
              <a:t>"Sharks, rays, and chimaeras reveal a more just and equitable view of global fisheries"</a:t>
            </a:r>
            <a:endParaRPr sz="4000">
              <a:solidFill>
                <a:schemeClr val="lt1"/>
              </a:solidFill>
            </a:endParaRPr>
          </a:p>
        </p:txBody>
      </p:sp>
      <p:sp>
        <p:nvSpPr>
          <p:cNvPr id="316" name="Google Shape;316;g39da06441d5_0_35"/>
          <p:cNvSpPr txBox="1"/>
          <p:nvPr>
            <p:ph idx="1" type="subTitle"/>
          </p:nvPr>
        </p:nvSpPr>
        <p:spPr>
          <a:xfrm>
            <a:off x="183697" y="3429000"/>
            <a:ext cx="9144000" cy="165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sz="3200">
                <a:solidFill>
                  <a:schemeClr val="lt1"/>
                </a:solidFill>
              </a:rPr>
              <a:t>Professor Nick Dulvy</a:t>
            </a:r>
            <a:endParaRPr/>
          </a:p>
        </p:txBody>
      </p:sp>
      <p:sp>
        <p:nvSpPr>
          <p:cNvPr id="317" name="Google Shape;317;g39da06441d5_0_35"/>
          <p:cNvSpPr txBox="1"/>
          <p:nvPr/>
        </p:nvSpPr>
        <p:spPr>
          <a:xfrm>
            <a:off x="183697" y="143609"/>
            <a:ext cx="6709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lt1"/>
                </a:solidFill>
                <a:latin typeface="Arial"/>
                <a:ea typeface="Arial"/>
                <a:cs typeface="Arial"/>
                <a:sym typeface="Arial"/>
              </a:rPr>
              <a:t>Time for the </a:t>
            </a:r>
            <a:r>
              <a:rPr b="1" lang="en-US" sz="2400">
                <a:solidFill>
                  <a:schemeClr val="lt1"/>
                </a:solidFill>
              </a:rPr>
              <a:t>fourth </a:t>
            </a:r>
            <a:r>
              <a:rPr b="1" i="0" lang="en-US" sz="2400" u="none" strike="noStrike">
                <a:solidFill>
                  <a:schemeClr val="lt1"/>
                </a:solidFill>
                <a:latin typeface="Arial"/>
                <a:ea typeface="Arial"/>
                <a:cs typeface="Arial"/>
                <a:sym typeface="Arial"/>
              </a:rPr>
              <a:t>talk: 11:50</a:t>
            </a:r>
            <a:endParaRPr sz="240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Palaeome Lato">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laeome Lato">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2025-10-27T20:23:17Z</dcterms:created>
  <dc:creator>Guuske Paulien Tiktak</dc:creator>
</cp:coreProperties>
</file>